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9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4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7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5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6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9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6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1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2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7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2A130-D9EB-474D-B7FB-8B9488CF9E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7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3.wdp"/><Relationship Id="rId1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5.png"/><Relationship Id="rId17" Type="http://schemas.microsoft.com/office/2007/relationships/hdphoto" Target="../media/hdphoto5.wdp"/><Relationship Id="rId2" Type="http://schemas.openxmlformats.org/officeDocument/2006/relationships/image" Target="../media/image7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microsoft.com/office/2007/relationships/hdphoto" Target="../media/hdphoto2.wdp"/><Relationship Id="rId5" Type="http://schemas.openxmlformats.org/officeDocument/2006/relationships/image" Target="../media/image10.png"/><Relationship Id="rId15" Type="http://schemas.microsoft.com/office/2007/relationships/hdphoto" Target="../media/hdphoto4.wdp"/><Relationship Id="rId10" Type="http://schemas.openxmlformats.org/officeDocument/2006/relationships/image" Target="../media/image14.png"/><Relationship Id="rId19" Type="http://schemas.microsoft.com/office/2007/relationships/hdphoto" Target="../media/hdphoto6.wdp"/><Relationship Id="rId4" Type="http://schemas.openxmlformats.org/officeDocument/2006/relationships/image" Target="../media/image9.png"/><Relationship Id="rId9" Type="http://schemas.microsoft.com/office/2007/relationships/hdphoto" Target="../media/hdphoto1.wdp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3.gi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762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WordArt 20"/>
          <p:cNvSpPr>
            <a:spLocks noChangeArrowheads="1" noChangeShapeType="1" noTextEdit="1"/>
          </p:cNvSpPr>
          <p:nvPr/>
        </p:nvSpPr>
        <p:spPr bwMode="auto">
          <a:xfrm>
            <a:off x="2775662" y="2286000"/>
            <a:ext cx="401622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33"/>
              </a:avLst>
            </a:prstTxWarp>
          </a:bodyPr>
          <a:lstStyle/>
          <a:p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  </a:t>
            </a:r>
            <a:endParaRPr lang="en-US" sz="28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 </a:t>
            </a:r>
            <a:endParaRPr lang="en-US" sz="28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21"/>
          <p:cNvSpPr>
            <a:spLocks noChangeArrowheads="1" noChangeShapeType="1" noTextEdit="1"/>
          </p:cNvSpPr>
          <p:nvPr/>
        </p:nvSpPr>
        <p:spPr bwMode="auto">
          <a:xfrm>
            <a:off x="1295400" y="1143000"/>
            <a:ext cx="6629400" cy="6705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1721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 về dự giờ 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1859600" y="3582987"/>
            <a:ext cx="539115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32"/>
          <p:cNvSpPr>
            <a:spLocks noChangeArrowheads="1" noChangeShapeType="1" noTextEdit="1"/>
          </p:cNvSpPr>
          <p:nvPr/>
        </p:nvSpPr>
        <p:spPr bwMode="auto">
          <a:xfrm>
            <a:off x="206375" y="0"/>
            <a:ext cx="87852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88"/>
              </a:avLst>
            </a:prstTxWarp>
          </a:bodyPr>
          <a:lstStyle/>
          <a:p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GIÁO DỤC &amp; ĐÀO TẠO </a:t>
            </a:r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QUẬN </a:t>
            </a:r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LONG BIÊN</a:t>
            </a:r>
          </a:p>
        </p:txBody>
      </p:sp>
      <p:pic>
        <p:nvPicPr>
          <p:cNvPr id="10" name="Picture 34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762000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8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75203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5276302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054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86" y="51054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09185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86" y="4957214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5276301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6270389" y="4329899"/>
            <a:ext cx="966787" cy="1066800"/>
            <a:chOff x="4911" y="3744"/>
            <a:chExt cx="609" cy="672"/>
          </a:xfrm>
        </p:grpSpPr>
        <p:pic>
          <p:nvPicPr>
            <p:cNvPr id="25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4126706" y="4186089"/>
            <a:ext cx="966787" cy="1066800"/>
            <a:chOff x="4911" y="3744"/>
            <a:chExt cx="609" cy="672"/>
          </a:xfrm>
        </p:grpSpPr>
        <p:pic>
          <p:nvPicPr>
            <p:cNvPr id="29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7"/>
          <p:cNvGrpSpPr>
            <a:grpSpLocks/>
          </p:cNvGrpSpPr>
          <p:nvPr/>
        </p:nvGrpSpPr>
        <p:grpSpPr bwMode="auto">
          <a:xfrm>
            <a:off x="1818845" y="4343400"/>
            <a:ext cx="966787" cy="1066800"/>
            <a:chOff x="4911" y="3744"/>
            <a:chExt cx="609" cy="672"/>
          </a:xfrm>
        </p:grpSpPr>
        <p:pic>
          <p:nvPicPr>
            <p:cNvPr id="33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06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059" y="-8965"/>
            <a:ext cx="8229600" cy="847165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Quan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sát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bảng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sau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rồi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biết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TC\Desktop\New folder (2)\IMG_E02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80683" y="761999"/>
            <a:ext cx="9224683" cy="84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solidFill>
                  <a:srgbClr val="00B050"/>
                </a:solidFill>
              </a:rPr>
              <a:t>Vào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các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ngày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nào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đàn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thỏ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ăn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số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củ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cà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rốt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bằng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nhau</a:t>
            </a:r>
            <a:r>
              <a:rPr lang="en-US" sz="3200" b="1" dirty="0" smtClean="0">
                <a:solidFill>
                  <a:srgbClr val="00B050"/>
                </a:solidFill>
              </a:rPr>
              <a:t>  ?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1321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</a:rPr>
              <a:t>Vào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các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ngày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nào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đàn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thỏ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ăn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nhiều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hơn</a:t>
            </a:r>
            <a:r>
              <a:rPr lang="en-US" sz="3200" b="1" dirty="0" smtClean="0">
                <a:solidFill>
                  <a:srgbClr val="00B050"/>
                </a:solidFill>
              </a:rPr>
              <a:t> 27 </a:t>
            </a:r>
            <a:r>
              <a:rPr lang="en-US" sz="3200" b="1" dirty="0" err="1" smtClean="0">
                <a:solidFill>
                  <a:srgbClr val="00B050"/>
                </a:solidFill>
              </a:rPr>
              <a:t>củ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cà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rốt</a:t>
            </a:r>
            <a:r>
              <a:rPr lang="en-US" sz="3200" b="1" dirty="0" smtClean="0">
                <a:solidFill>
                  <a:srgbClr val="00B050"/>
                </a:solidFill>
              </a:rPr>
              <a:t>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127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</a:rPr>
              <a:t>Bài</a:t>
            </a:r>
            <a:r>
              <a:rPr lang="en-US" b="1" dirty="0" smtClean="0">
                <a:solidFill>
                  <a:srgbClr val="00B050"/>
                </a:solidFill>
              </a:rPr>
              <a:t> 2 : </a:t>
            </a:r>
            <a:r>
              <a:rPr lang="en-US" b="1" dirty="0" err="1" smtClean="0">
                <a:solidFill>
                  <a:srgbClr val="00B050"/>
                </a:solidFill>
              </a:rPr>
              <a:t>Quan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sát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tranh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rồi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trả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lời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MTC\Desktop\New folder (2)\IMG_E0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444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1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16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F33534-3207-4A92-B0D9-5850F3567D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1936133" y="552277"/>
            <a:ext cx="665306" cy="623006"/>
          </a:xfrm>
          <a:prstGeom prst="rect">
            <a:avLst/>
          </a:prstGeom>
        </p:spPr>
      </p:pic>
      <p:pic>
        <p:nvPicPr>
          <p:cNvPr id="168" name="Picture 16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C25E32-AD3A-4A4E-8B1B-2DCBEB4E31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3533771" y="264602"/>
            <a:ext cx="665306" cy="623006"/>
          </a:xfrm>
          <a:prstGeom prst="rect">
            <a:avLst/>
          </a:prstGeom>
        </p:spPr>
      </p:pic>
      <p:pic>
        <p:nvPicPr>
          <p:cNvPr id="165" name="Picture 16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B32628-A0BC-45BF-847C-DB32797919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5717176" y="2590710"/>
            <a:ext cx="683832" cy="703228"/>
          </a:xfrm>
          <a:prstGeom prst="rect">
            <a:avLst/>
          </a:prstGeom>
        </p:spPr>
      </p:pic>
      <p:pic>
        <p:nvPicPr>
          <p:cNvPr id="164" name="Picture 16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8D4F1C-3F19-4FC2-9443-ACA89CEE84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4130772" y="2511969"/>
            <a:ext cx="683832" cy="703228"/>
          </a:xfrm>
          <a:prstGeom prst="rect">
            <a:avLst/>
          </a:prstGeom>
        </p:spPr>
      </p:pic>
      <p:pic>
        <p:nvPicPr>
          <p:cNvPr id="13" name="Picture 12" descr="A picture containing food&#10;&#10;Description automatically generated">
            <a:extLst>
              <a:ext uri="{FF2B5EF4-FFF2-40B4-BE49-F238E27FC236}">
                <a16:creationId xmlns:a16="http://schemas.microsoft.com/office/drawing/2014/main" id="{AF58035D-E261-41BF-B7E1-0003A98431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" y="21119"/>
            <a:ext cx="1975892" cy="2619167"/>
          </a:xfrm>
          <a:prstGeom prst="rect">
            <a:avLst/>
          </a:prstGeom>
        </p:spPr>
      </p:pic>
      <p:pic>
        <p:nvPicPr>
          <p:cNvPr id="167" name="Picture 16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5B9E9B-9332-46F0-A0F7-42B7660A4D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4976410" y="539815"/>
            <a:ext cx="665306" cy="623006"/>
          </a:xfrm>
          <a:prstGeom prst="rect">
            <a:avLst/>
          </a:prstGeom>
        </p:spPr>
      </p:pic>
      <p:pic>
        <p:nvPicPr>
          <p:cNvPr id="166" name="Picture 16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C80495-4D11-4AA1-BE4D-4132BFF80A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7145717" y="1819591"/>
            <a:ext cx="665306" cy="623006"/>
          </a:xfrm>
          <a:prstGeom prst="rect">
            <a:avLst/>
          </a:prstGeom>
        </p:spPr>
      </p:pic>
      <p:pic>
        <p:nvPicPr>
          <p:cNvPr id="163" name="Picture 16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0F2D40-3573-427F-A013-7F2B892BC0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2793433" y="2473499"/>
            <a:ext cx="683832" cy="703228"/>
          </a:xfrm>
          <a:prstGeom prst="rect">
            <a:avLst/>
          </a:prstGeom>
        </p:spPr>
      </p:pic>
      <p:pic>
        <p:nvPicPr>
          <p:cNvPr id="162" name="Picture 16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2BE462-A263-484F-A61D-12940FDC4E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1494775" y="3331397"/>
            <a:ext cx="683832" cy="703228"/>
          </a:xfrm>
          <a:prstGeom prst="rect">
            <a:avLst/>
          </a:prstGeom>
        </p:spPr>
      </p:pic>
      <p:pic>
        <p:nvPicPr>
          <p:cNvPr id="161" name="Picture 16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6258BB-42EE-40B0-9E1A-5C32D83D3E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280331" y="4833214"/>
            <a:ext cx="683832" cy="703228"/>
          </a:xfrm>
          <a:prstGeom prst="rect">
            <a:avLst/>
          </a:prstGeom>
        </p:spPr>
      </p:pic>
      <p:pic>
        <p:nvPicPr>
          <p:cNvPr id="160" name="Picture 15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8651DC-D8CC-42D9-8E0C-6A4DD0B568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2163836" y="5526384"/>
            <a:ext cx="772431" cy="794340"/>
          </a:xfrm>
          <a:prstGeom prst="rect">
            <a:avLst/>
          </a:prstGeom>
        </p:spPr>
      </p:pic>
      <p:pic>
        <p:nvPicPr>
          <p:cNvPr id="159" name="Picture 15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0AA8DB-735C-4F4B-A100-6F46A1C3E8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3594356" y="4795746"/>
            <a:ext cx="772431" cy="794340"/>
          </a:xfrm>
          <a:prstGeom prst="rect">
            <a:avLst/>
          </a:prstGeom>
        </p:spPr>
      </p:pic>
      <p:pic>
        <p:nvPicPr>
          <p:cNvPr id="158" name="Picture 1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3CF6DB-4320-4608-888C-EABF59C4D4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4843835" y="3845478"/>
            <a:ext cx="772431" cy="794340"/>
          </a:xfrm>
          <a:prstGeom prst="rect">
            <a:avLst/>
          </a:prstGeom>
        </p:spPr>
      </p:pic>
      <p:pic>
        <p:nvPicPr>
          <p:cNvPr id="157" name="Picture 15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56B327-A1AA-40A3-BDA4-62869D3054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7664214" y="3845478"/>
            <a:ext cx="772431" cy="794340"/>
          </a:xfrm>
          <a:prstGeom prst="rect">
            <a:avLst/>
          </a:prstGeom>
        </p:spPr>
      </p:pic>
      <p:pic>
        <p:nvPicPr>
          <p:cNvPr id="156" name="Picture 1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4D07D6-2D74-46F9-8435-8D8ECF301A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7246073" y="5564923"/>
            <a:ext cx="772431" cy="794340"/>
          </a:xfrm>
          <a:prstGeom prst="rect">
            <a:avLst/>
          </a:prstGeom>
        </p:spPr>
      </p:pic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D80FA433-B2A1-423A-997B-5513B5F3958C}"/>
              </a:ext>
            </a:extLst>
          </p:cNvPr>
          <p:cNvSpPr/>
          <p:nvPr/>
        </p:nvSpPr>
        <p:spPr>
          <a:xfrm>
            <a:off x="1416889" y="940280"/>
            <a:ext cx="5952227" cy="5374257"/>
          </a:xfrm>
          <a:custGeom>
            <a:avLst/>
            <a:gdLst>
              <a:gd name="connsiteX0" fmla="*/ 5633049 w 7936302"/>
              <a:gd name="connsiteY0" fmla="*/ 5253487 h 5374257"/>
              <a:gd name="connsiteX1" fmla="*/ 5676181 w 7936302"/>
              <a:gd name="connsiteY1" fmla="*/ 5270740 h 5374257"/>
              <a:gd name="connsiteX2" fmla="*/ 5727940 w 7936302"/>
              <a:gd name="connsiteY2" fmla="*/ 5287993 h 5374257"/>
              <a:gd name="connsiteX3" fmla="*/ 5831457 w 7936302"/>
              <a:gd name="connsiteY3" fmla="*/ 5322498 h 5374257"/>
              <a:gd name="connsiteX4" fmla="*/ 5883215 w 7936302"/>
              <a:gd name="connsiteY4" fmla="*/ 5339751 h 5374257"/>
              <a:gd name="connsiteX5" fmla="*/ 5909094 w 7936302"/>
              <a:gd name="connsiteY5" fmla="*/ 5348378 h 5374257"/>
              <a:gd name="connsiteX6" fmla="*/ 5960853 w 7936302"/>
              <a:gd name="connsiteY6" fmla="*/ 5357004 h 5374257"/>
              <a:gd name="connsiteX7" fmla="*/ 6003985 w 7936302"/>
              <a:gd name="connsiteY7" fmla="*/ 5365630 h 5374257"/>
              <a:gd name="connsiteX8" fmla="*/ 6211019 w 7936302"/>
              <a:gd name="connsiteY8" fmla="*/ 5374257 h 5374257"/>
              <a:gd name="connsiteX9" fmla="*/ 6944264 w 7936302"/>
              <a:gd name="connsiteY9" fmla="*/ 5357004 h 5374257"/>
              <a:gd name="connsiteX10" fmla="*/ 6978770 w 7936302"/>
              <a:gd name="connsiteY10" fmla="*/ 5348378 h 5374257"/>
              <a:gd name="connsiteX11" fmla="*/ 7073660 w 7936302"/>
              <a:gd name="connsiteY11" fmla="*/ 5331125 h 5374257"/>
              <a:gd name="connsiteX12" fmla="*/ 7099540 w 7936302"/>
              <a:gd name="connsiteY12" fmla="*/ 5322498 h 5374257"/>
              <a:gd name="connsiteX13" fmla="*/ 7151298 w 7936302"/>
              <a:gd name="connsiteY13" fmla="*/ 5313872 h 5374257"/>
              <a:gd name="connsiteX14" fmla="*/ 7177177 w 7936302"/>
              <a:gd name="connsiteY14" fmla="*/ 5305246 h 5374257"/>
              <a:gd name="connsiteX15" fmla="*/ 7280694 w 7936302"/>
              <a:gd name="connsiteY15" fmla="*/ 5279366 h 5374257"/>
              <a:gd name="connsiteX16" fmla="*/ 7332453 w 7936302"/>
              <a:gd name="connsiteY16" fmla="*/ 5262113 h 5374257"/>
              <a:gd name="connsiteX17" fmla="*/ 7375585 w 7936302"/>
              <a:gd name="connsiteY17" fmla="*/ 5236234 h 5374257"/>
              <a:gd name="connsiteX18" fmla="*/ 7410090 w 7936302"/>
              <a:gd name="connsiteY18" fmla="*/ 5218981 h 5374257"/>
              <a:gd name="connsiteX19" fmla="*/ 7487728 w 7936302"/>
              <a:gd name="connsiteY19" fmla="*/ 5175849 h 5374257"/>
              <a:gd name="connsiteX20" fmla="*/ 7504981 w 7936302"/>
              <a:gd name="connsiteY20" fmla="*/ 5149970 h 5374257"/>
              <a:gd name="connsiteX21" fmla="*/ 7556740 w 7936302"/>
              <a:gd name="connsiteY21" fmla="*/ 5106838 h 5374257"/>
              <a:gd name="connsiteX22" fmla="*/ 7599872 w 7936302"/>
              <a:gd name="connsiteY22" fmla="*/ 5063706 h 5374257"/>
              <a:gd name="connsiteX23" fmla="*/ 7608498 w 7936302"/>
              <a:gd name="connsiteY23" fmla="*/ 5037827 h 5374257"/>
              <a:gd name="connsiteX24" fmla="*/ 7668883 w 7936302"/>
              <a:gd name="connsiteY24" fmla="*/ 4960189 h 5374257"/>
              <a:gd name="connsiteX25" fmla="*/ 7694762 w 7936302"/>
              <a:gd name="connsiteY25" fmla="*/ 4908430 h 5374257"/>
              <a:gd name="connsiteX26" fmla="*/ 7703389 w 7936302"/>
              <a:gd name="connsiteY26" fmla="*/ 4882551 h 5374257"/>
              <a:gd name="connsiteX27" fmla="*/ 7720641 w 7936302"/>
              <a:gd name="connsiteY27" fmla="*/ 4856672 h 5374257"/>
              <a:gd name="connsiteX28" fmla="*/ 7729268 w 7936302"/>
              <a:gd name="connsiteY28" fmla="*/ 4830793 h 5374257"/>
              <a:gd name="connsiteX29" fmla="*/ 7763773 w 7936302"/>
              <a:gd name="connsiteY29" fmla="*/ 4779034 h 5374257"/>
              <a:gd name="connsiteX30" fmla="*/ 7781026 w 7936302"/>
              <a:gd name="connsiteY30" fmla="*/ 4718649 h 5374257"/>
              <a:gd name="connsiteX31" fmla="*/ 7798279 w 7936302"/>
              <a:gd name="connsiteY31" fmla="*/ 4692770 h 5374257"/>
              <a:gd name="connsiteX32" fmla="*/ 7815532 w 7936302"/>
              <a:gd name="connsiteY32" fmla="*/ 4641012 h 5374257"/>
              <a:gd name="connsiteX33" fmla="*/ 7841411 w 7936302"/>
              <a:gd name="connsiteY33" fmla="*/ 4563374 h 5374257"/>
              <a:gd name="connsiteX34" fmla="*/ 7858664 w 7936302"/>
              <a:gd name="connsiteY34" fmla="*/ 4511615 h 5374257"/>
              <a:gd name="connsiteX35" fmla="*/ 7867290 w 7936302"/>
              <a:gd name="connsiteY35" fmla="*/ 4477110 h 5374257"/>
              <a:gd name="connsiteX36" fmla="*/ 7875917 w 7936302"/>
              <a:gd name="connsiteY36" fmla="*/ 4451230 h 5374257"/>
              <a:gd name="connsiteX37" fmla="*/ 7884543 w 7936302"/>
              <a:gd name="connsiteY37" fmla="*/ 4408098 h 5374257"/>
              <a:gd name="connsiteX38" fmla="*/ 7901796 w 7936302"/>
              <a:gd name="connsiteY38" fmla="*/ 4347713 h 5374257"/>
              <a:gd name="connsiteX39" fmla="*/ 7910423 w 7936302"/>
              <a:gd name="connsiteY39" fmla="*/ 4287329 h 5374257"/>
              <a:gd name="connsiteX40" fmla="*/ 7927675 w 7936302"/>
              <a:gd name="connsiteY40" fmla="*/ 4201064 h 5374257"/>
              <a:gd name="connsiteX41" fmla="*/ 7936302 w 7936302"/>
              <a:gd name="connsiteY41" fmla="*/ 4114800 h 5374257"/>
              <a:gd name="connsiteX42" fmla="*/ 7919049 w 7936302"/>
              <a:gd name="connsiteY42" fmla="*/ 3804249 h 5374257"/>
              <a:gd name="connsiteX43" fmla="*/ 7901796 w 7936302"/>
              <a:gd name="connsiteY43" fmla="*/ 3778370 h 5374257"/>
              <a:gd name="connsiteX44" fmla="*/ 7875917 w 7936302"/>
              <a:gd name="connsiteY44" fmla="*/ 3769744 h 5374257"/>
              <a:gd name="connsiteX45" fmla="*/ 7850038 w 7936302"/>
              <a:gd name="connsiteY45" fmla="*/ 3752491 h 5374257"/>
              <a:gd name="connsiteX46" fmla="*/ 7841411 w 7936302"/>
              <a:gd name="connsiteY46" fmla="*/ 3726612 h 5374257"/>
              <a:gd name="connsiteX47" fmla="*/ 7789653 w 7936302"/>
              <a:gd name="connsiteY47" fmla="*/ 3692106 h 5374257"/>
              <a:gd name="connsiteX48" fmla="*/ 7712015 w 7936302"/>
              <a:gd name="connsiteY48" fmla="*/ 3640347 h 5374257"/>
              <a:gd name="connsiteX49" fmla="*/ 7686136 w 7936302"/>
              <a:gd name="connsiteY49" fmla="*/ 3623095 h 5374257"/>
              <a:gd name="connsiteX50" fmla="*/ 7608498 w 7936302"/>
              <a:gd name="connsiteY50" fmla="*/ 3597215 h 5374257"/>
              <a:gd name="connsiteX51" fmla="*/ 7522234 w 7936302"/>
              <a:gd name="connsiteY51" fmla="*/ 3571336 h 5374257"/>
              <a:gd name="connsiteX52" fmla="*/ 7358332 w 7936302"/>
              <a:gd name="connsiteY52" fmla="*/ 3554083 h 5374257"/>
              <a:gd name="connsiteX53" fmla="*/ 6633713 w 7936302"/>
              <a:gd name="connsiteY53" fmla="*/ 3571336 h 5374257"/>
              <a:gd name="connsiteX54" fmla="*/ 6426679 w 7936302"/>
              <a:gd name="connsiteY54" fmla="*/ 3579963 h 5374257"/>
              <a:gd name="connsiteX55" fmla="*/ 5667555 w 7936302"/>
              <a:gd name="connsiteY55" fmla="*/ 3597215 h 5374257"/>
              <a:gd name="connsiteX56" fmla="*/ 5607170 w 7936302"/>
              <a:gd name="connsiteY56" fmla="*/ 3605842 h 5374257"/>
              <a:gd name="connsiteX57" fmla="*/ 5495026 w 7936302"/>
              <a:gd name="connsiteY57" fmla="*/ 3623095 h 5374257"/>
              <a:gd name="connsiteX58" fmla="*/ 5417389 w 7936302"/>
              <a:gd name="connsiteY58" fmla="*/ 3648974 h 5374257"/>
              <a:gd name="connsiteX59" fmla="*/ 5391509 w 7936302"/>
              <a:gd name="connsiteY59" fmla="*/ 3657600 h 5374257"/>
              <a:gd name="connsiteX60" fmla="*/ 5357004 w 7936302"/>
              <a:gd name="connsiteY60" fmla="*/ 3674853 h 5374257"/>
              <a:gd name="connsiteX61" fmla="*/ 5331124 w 7936302"/>
              <a:gd name="connsiteY61" fmla="*/ 3692106 h 5374257"/>
              <a:gd name="connsiteX62" fmla="*/ 5296619 w 7936302"/>
              <a:gd name="connsiteY62" fmla="*/ 3700732 h 5374257"/>
              <a:gd name="connsiteX63" fmla="*/ 5244860 w 7936302"/>
              <a:gd name="connsiteY63" fmla="*/ 3717985 h 5374257"/>
              <a:gd name="connsiteX64" fmla="*/ 5218981 w 7936302"/>
              <a:gd name="connsiteY64" fmla="*/ 3726612 h 5374257"/>
              <a:gd name="connsiteX65" fmla="*/ 5167223 w 7936302"/>
              <a:gd name="connsiteY65" fmla="*/ 3761117 h 5374257"/>
              <a:gd name="connsiteX66" fmla="*/ 5141343 w 7936302"/>
              <a:gd name="connsiteY66" fmla="*/ 3769744 h 5374257"/>
              <a:gd name="connsiteX67" fmla="*/ 5115464 w 7936302"/>
              <a:gd name="connsiteY67" fmla="*/ 3786996 h 5374257"/>
              <a:gd name="connsiteX68" fmla="*/ 5089585 w 7936302"/>
              <a:gd name="connsiteY68" fmla="*/ 3795623 h 5374257"/>
              <a:gd name="connsiteX69" fmla="*/ 5037826 w 7936302"/>
              <a:gd name="connsiteY69" fmla="*/ 3821502 h 5374257"/>
              <a:gd name="connsiteX70" fmla="*/ 4986068 w 7936302"/>
              <a:gd name="connsiteY70" fmla="*/ 3847381 h 5374257"/>
              <a:gd name="connsiteX71" fmla="*/ 4960189 w 7936302"/>
              <a:gd name="connsiteY71" fmla="*/ 3864634 h 5374257"/>
              <a:gd name="connsiteX72" fmla="*/ 4908430 w 7936302"/>
              <a:gd name="connsiteY72" fmla="*/ 3881887 h 5374257"/>
              <a:gd name="connsiteX73" fmla="*/ 4882551 w 7936302"/>
              <a:gd name="connsiteY73" fmla="*/ 3899140 h 5374257"/>
              <a:gd name="connsiteX74" fmla="*/ 4830792 w 7936302"/>
              <a:gd name="connsiteY74" fmla="*/ 3916393 h 5374257"/>
              <a:gd name="connsiteX75" fmla="*/ 4779034 w 7936302"/>
              <a:gd name="connsiteY75" fmla="*/ 3942272 h 5374257"/>
              <a:gd name="connsiteX76" fmla="*/ 4753155 w 7936302"/>
              <a:gd name="connsiteY76" fmla="*/ 3968151 h 5374257"/>
              <a:gd name="connsiteX77" fmla="*/ 4727275 w 7936302"/>
              <a:gd name="connsiteY77" fmla="*/ 3976778 h 5374257"/>
              <a:gd name="connsiteX78" fmla="*/ 4710023 w 7936302"/>
              <a:gd name="connsiteY78" fmla="*/ 4002657 h 5374257"/>
              <a:gd name="connsiteX79" fmla="*/ 4684143 w 7936302"/>
              <a:gd name="connsiteY79" fmla="*/ 4019910 h 5374257"/>
              <a:gd name="connsiteX80" fmla="*/ 4606506 w 7936302"/>
              <a:gd name="connsiteY80" fmla="*/ 4080295 h 5374257"/>
              <a:gd name="connsiteX81" fmla="*/ 4554747 w 7936302"/>
              <a:gd name="connsiteY81" fmla="*/ 4114800 h 5374257"/>
              <a:gd name="connsiteX82" fmla="*/ 4528868 w 7936302"/>
              <a:gd name="connsiteY82" fmla="*/ 4140679 h 5374257"/>
              <a:gd name="connsiteX83" fmla="*/ 4502989 w 7936302"/>
              <a:gd name="connsiteY83" fmla="*/ 4149306 h 5374257"/>
              <a:gd name="connsiteX84" fmla="*/ 4451230 w 7936302"/>
              <a:gd name="connsiteY84" fmla="*/ 4183812 h 5374257"/>
              <a:gd name="connsiteX85" fmla="*/ 4425351 w 7936302"/>
              <a:gd name="connsiteY85" fmla="*/ 4201064 h 5374257"/>
              <a:gd name="connsiteX86" fmla="*/ 4399472 w 7936302"/>
              <a:gd name="connsiteY86" fmla="*/ 4209691 h 5374257"/>
              <a:gd name="connsiteX87" fmla="*/ 4347713 w 7936302"/>
              <a:gd name="connsiteY87" fmla="*/ 4244196 h 5374257"/>
              <a:gd name="connsiteX88" fmla="*/ 4295955 w 7936302"/>
              <a:gd name="connsiteY88" fmla="*/ 4261449 h 5374257"/>
              <a:gd name="connsiteX89" fmla="*/ 4270075 w 7936302"/>
              <a:gd name="connsiteY89" fmla="*/ 4270076 h 5374257"/>
              <a:gd name="connsiteX90" fmla="*/ 4244196 w 7936302"/>
              <a:gd name="connsiteY90" fmla="*/ 4278702 h 5374257"/>
              <a:gd name="connsiteX91" fmla="*/ 4166558 w 7936302"/>
              <a:gd name="connsiteY91" fmla="*/ 4313208 h 5374257"/>
              <a:gd name="connsiteX92" fmla="*/ 4123426 w 7936302"/>
              <a:gd name="connsiteY92" fmla="*/ 4330461 h 5374257"/>
              <a:gd name="connsiteX93" fmla="*/ 4054415 w 7936302"/>
              <a:gd name="connsiteY93" fmla="*/ 4364966 h 5374257"/>
              <a:gd name="connsiteX94" fmla="*/ 4028536 w 7936302"/>
              <a:gd name="connsiteY94" fmla="*/ 4373593 h 5374257"/>
              <a:gd name="connsiteX95" fmla="*/ 4002657 w 7936302"/>
              <a:gd name="connsiteY95" fmla="*/ 4390846 h 5374257"/>
              <a:gd name="connsiteX96" fmla="*/ 3933645 w 7936302"/>
              <a:gd name="connsiteY96" fmla="*/ 4408098 h 5374257"/>
              <a:gd name="connsiteX97" fmla="*/ 3907766 w 7936302"/>
              <a:gd name="connsiteY97" fmla="*/ 4425351 h 5374257"/>
              <a:gd name="connsiteX98" fmla="*/ 3821502 w 7936302"/>
              <a:gd name="connsiteY98" fmla="*/ 4451230 h 5374257"/>
              <a:gd name="connsiteX99" fmla="*/ 3709358 w 7936302"/>
              <a:gd name="connsiteY99" fmla="*/ 4494363 h 5374257"/>
              <a:gd name="connsiteX100" fmla="*/ 3683479 w 7936302"/>
              <a:gd name="connsiteY100" fmla="*/ 4511615 h 5374257"/>
              <a:gd name="connsiteX101" fmla="*/ 3648973 w 7936302"/>
              <a:gd name="connsiteY101" fmla="*/ 4520242 h 5374257"/>
              <a:gd name="connsiteX102" fmla="*/ 3623094 w 7936302"/>
              <a:gd name="connsiteY102" fmla="*/ 4528868 h 5374257"/>
              <a:gd name="connsiteX103" fmla="*/ 3554083 w 7936302"/>
              <a:gd name="connsiteY103" fmla="*/ 4554747 h 5374257"/>
              <a:gd name="connsiteX104" fmla="*/ 3519577 w 7936302"/>
              <a:gd name="connsiteY104" fmla="*/ 4572000 h 5374257"/>
              <a:gd name="connsiteX105" fmla="*/ 3459192 w 7936302"/>
              <a:gd name="connsiteY105" fmla="*/ 4589253 h 5374257"/>
              <a:gd name="connsiteX106" fmla="*/ 3364302 w 7936302"/>
              <a:gd name="connsiteY106" fmla="*/ 4615132 h 5374257"/>
              <a:gd name="connsiteX107" fmla="*/ 3329796 w 7936302"/>
              <a:gd name="connsiteY107" fmla="*/ 4632385 h 5374257"/>
              <a:gd name="connsiteX108" fmla="*/ 3295290 w 7936302"/>
              <a:gd name="connsiteY108" fmla="*/ 4641012 h 5374257"/>
              <a:gd name="connsiteX109" fmla="*/ 3243532 w 7936302"/>
              <a:gd name="connsiteY109" fmla="*/ 4658264 h 5374257"/>
              <a:gd name="connsiteX110" fmla="*/ 3217653 w 7936302"/>
              <a:gd name="connsiteY110" fmla="*/ 4666891 h 5374257"/>
              <a:gd name="connsiteX111" fmla="*/ 3191773 w 7936302"/>
              <a:gd name="connsiteY111" fmla="*/ 4675517 h 5374257"/>
              <a:gd name="connsiteX112" fmla="*/ 3148641 w 7936302"/>
              <a:gd name="connsiteY112" fmla="*/ 4692770 h 5374257"/>
              <a:gd name="connsiteX113" fmla="*/ 3079630 w 7936302"/>
              <a:gd name="connsiteY113" fmla="*/ 4710023 h 5374257"/>
              <a:gd name="connsiteX114" fmla="*/ 3045124 w 7936302"/>
              <a:gd name="connsiteY114" fmla="*/ 4727276 h 5374257"/>
              <a:gd name="connsiteX115" fmla="*/ 2967487 w 7936302"/>
              <a:gd name="connsiteY115" fmla="*/ 4744529 h 5374257"/>
              <a:gd name="connsiteX116" fmla="*/ 2881223 w 7936302"/>
              <a:gd name="connsiteY116" fmla="*/ 4779034 h 5374257"/>
              <a:gd name="connsiteX117" fmla="*/ 2855343 w 7936302"/>
              <a:gd name="connsiteY117" fmla="*/ 4787661 h 5374257"/>
              <a:gd name="connsiteX118" fmla="*/ 2829464 w 7936302"/>
              <a:gd name="connsiteY118" fmla="*/ 4796287 h 5374257"/>
              <a:gd name="connsiteX119" fmla="*/ 2743200 w 7936302"/>
              <a:gd name="connsiteY119" fmla="*/ 4822166 h 5374257"/>
              <a:gd name="connsiteX120" fmla="*/ 2648309 w 7936302"/>
              <a:gd name="connsiteY120" fmla="*/ 4856672 h 5374257"/>
              <a:gd name="connsiteX121" fmla="*/ 2613804 w 7936302"/>
              <a:gd name="connsiteY121" fmla="*/ 4865298 h 5374257"/>
              <a:gd name="connsiteX122" fmla="*/ 2587924 w 7936302"/>
              <a:gd name="connsiteY122" fmla="*/ 4882551 h 5374257"/>
              <a:gd name="connsiteX123" fmla="*/ 2544792 w 7936302"/>
              <a:gd name="connsiteY123" fmla="*/ 4891178 h 5374257"/>
              <a:gd name="connsiteX124" fmla="*/ 2510287 w 7936302"/>
              <a:gd name="connsiteY124" fmla="*/ 4899804 h 5374257"/>
              <a:gd name="connsiteX125" fmla="*/ 2467155 w 7936302"/>
              <a:gd name="connsiteY125" fmla="*/ 4908430 h 5374257"/>
              <a:gd name="connsiteX126" fmla="*/ 2441275 w 7936302"/>
              <a:gd name="connsiteY126" fmla="*/ 4917057 h 5374257"/>
              <a:gd name="connsiteX127" fmla="*/ 2303253 w 7936302"/>
              <a:gd name="connsiteY127" fmla="*/ 4934310 h 5374257"/>
              <a:gd name="connsiteX128" fmla="*/ 2156604 w 7936302"/>
              <a:gd name="connsiteY128" fmla="*/ 4951563 h 5374257"/>
              <a:gd name="connsiteX129" fmla="*/ 2001328 w 7936302"/>
              <a:gd name="connsiteY129" fmla="*/ 4960189 h 5374257"/>
              <a:gd name="connsiteX130" fmla="*/ 1682151 w 7936302"/>
              <a:gd name="connsiteY130" fmla="*/ 4934310 h 5374257"/>
              <a:gd name="connsiteX131" fmla="*/ 1561381 w 7936302"/>
              <a:gd name="connsiteY131" fmla="*/ 4908430 h 5374257"/>
              <a:gd name="connsiteX132" fmla="*/ 1509623 w 7936302"/>
              <a:gd name="connsiteY132" fmla="*/ 4899804 h 5374257"/>
              <a:gd name="connsiteX133" fmla="*/ 1475117 w 7936302"/>
              <a:gd name="connsiteY133" fmla="*/ 4891178 h 5374257"/>
              <a:gd name="connsiteX134" fmla="*/ 1397479 w 7936302"/>
              <a:gd name="connsiteY134" fmla="*/ 4882551 h 5374257"/>
              <a:gd name="connsiteX135" fmla="*/ 1328468 w 7936302"/>
              <a:gd name="connsiteY135" fmla="*/ 4865298 h 5374257"/>
              <a:gd name="connsiteX136" fmla="*/ 1242204 w 7936302"/>
              <a:gd name="connsiteY136" fmla="*/ 4848046 h 5374257"/>
              <a:gd name="connsiteX137" fmla="*/ 1173192 w 7936302"/>
              <a:gd name="connsiteY137" fmla="*/ 4822166 h 5374257"/>
              <a:gd name="connsiteX138" fmla="*/ 1086928 w 7936302"/>
              <a:gd name="connsiteY138" fmla="*/ 4796287 h 5374257"/>
              <a:gd name="connsiteX139" fmla="*/ 992038 w 7936302"/>
              <a:gd name="connsiteY139" fmla="*/ 4770408 h 5374257"/>
              <a:gd name="connsiteX140" fmla="*/ 931653 w 7936302"/>
              <a:gd name="connsiteY140" fmla="*/ 4735902 h 5374257"/>
              <a:gd name="connsiteX141" fmla="*/ 879894 w 7936302"/>
              <a:gd name="connsiteY141" fmla="*/ 4718649 h 5374257"/>
              <a:gd name="connsiteX142" fmla="*/ 854015 w 7936302"/>
              <a:gd name="connsiteY142" fmla="*/ 4701396 h 5374257"/>
              <a:gd name="connsiteX143" fmla="*/ 793630 w 7936302"/>
              <a:gd name="connsiteY143" fmla="*/ 4684144 h 5374257"/>
              <a:gd name="connsiteX144" fmla="*/ 759124 w 7936302"/>
              <a:gd name="connsiteY144" fmla="*/ 4666891 h 5374257"/>
              <a:gd name="connsiteX145" fmla="*/ 690113 w 7936302"/>
              <a:gd name="connsiteY145" fmla="*/ 4649638 h 5374257"/>
              <a:gd name="connsiteX146" fmla="*/ 612475 w 7936302"/>
              <a:gd name="connsiteY146" fmla="*/ 4615132 h 5374257"/>
              <a:gd name="connsiteX147" fmla="*/ 586596 w 7936302"/>
              <a:gd name="connsiteY147" fmla="*/ 4606506 h 5374257"/>
              <a:gd name="connsiteX148" fmla="*/ 508958 w 7936302"/>
              <a:gd name="connsiteY148" fmla="*/ 4546121 h 5374257"/>
              <a:gd name="connsiteX149" fmla="*/ 483079 w 7936302"/>
              <a:gd name="connsiteY149" fmla="*/ 4528868 h 5374257"/>
              <a:gd name="connsiteX150" fmla="*/ 457200 w 7936302"/>
              <a:gd name="connsiteY150" fmla="*/ 4511615 h 5374257"/>
              <a:gd name="connsiteX151" fmla="*/ 414068 w 7936302"/>
              <a:gd name="connsiteY151" fmla="*/ 4459857 h 5374257"/>
              <a:gd name="connsiteX152" fmla="*/ 379562 w 7936302"/>
              <a:gd name="connsiteY152" fmla="*/ 4408098 h 5374257"/>
              <a:gd name="connsiteX153" fmla="*/ 319177 w 7936302"/>
              <a:gd name="connsiteY153" fmla="*/ 4330461 h 5374257"/>
              <a:gd name="connsiteX154" fmla="*/ 276045 w 7936302"/>
              <a:gd name="connsiteY154" fmla="*/ 4270076 h 5374257"/>
              <a:gd name="connsiteX155" fmla="*/ 267419 w 7936302"/>
              <a:gd name="connsiteY155" fmla="*/ 4244196 h 5374257"/>
              <a:gd name="connsiteX156" fmla="*/ 232913 w 7936302"/>
              <a:gd name="connsiteY156" fmla="*/ 4192438 h 5374257"/>
              <a:gd name="connsiteX157" fmla="*/ 224287 w 7936302"/>
              <a:gd name="connsiteY157" fmla="*/ 4166559 h 5374257"/>
              <a:gd name="connsiteX158" fmla="*/ 163902 w 7936302"/>
              <a:gd name="connsiteY158" fmla="*/ 4080295 h 5374257"/>
              <a:gd name="connsiteX159" fmla="*/ 138023 w 7936302"/>
              <a:gd name="connsiteY159" fmla="*/ 4037163 h 5374257"/>
              <a:gd name="connsiteX160" fmla="*/ 77638 w 7936302"/>
              <a:gd name="connsiteY160" fmla="*/ 3950898 h 5374257"/>
              <a:gd name="connsiteX161" fmla="*/ 43132 w 7936302"/>
              <a:gd name="connsiteY161" fmla="*/ 3890513 h 5374257"/>
              <a:gd name="connsiteX162" fmla="*/ 34506 w 7936302"/>
              <a:gd name="connsiteY162" fmla="*/ 3864634 h 5374257"/>
              <a:gd name="connsiteX163" fmla="*/ 17253 w 7936302"/>
              <a:gd name="connsiteY163" fmla="*/ 3614468 h 5374257"/>
              <a:gd name="connsiteX164" fmla="*/ 0 w 7936302"/>
              <a:gd name="connsiteY164" fmla="*/ 3424687 h 5374257"/>
              <a:gd name="connsiteX165" fmla="*/ 25879 w 7936302"/>
              <a:gd name="connsiteY165" fmla="*/ 3105510 h 5374257"/>
              <a:gd name="connsiteX166" fmla="*/ 43132 w 7936302"/>
              <a:gd name="connsiteY166" fmla="*/ 3053751 h 5374257"/>
              <a:gd name="connsiteX167" fmla="*/ 51758 w 7936302"/>
              <a:gd name="connsiteY167" fmla="*/ 3027872 h 5374257"/>
              <a:gd name="connsiteX168" fmla="*/ 86264 w 7936302"/>
              <a:gd name="connsiteY168" fmla="*/ 2976113 h 5374257"/>
              <a:gd name="connsiteX169" fmla="*/ 94890 w 7936302"/>
              <a:gd name="connsiteY169" fmla="*/ 2950234 h 5374257"/>
              <a:gd name="connsiteX170" fmla="*/ 129396 w 7936302"/>
              <a:gd name="connsiteY170" fmla="*/ 2898476 h 5374257"/>
              <a:gd name="connsiteX171" fmla="*/ 163902 w 7936302"/>
              <a:gd name="connsiteY171" fmla="*/ 2846717 h 5374257"/>
              <a:gd name="connsiteX172" fmla="*/ 198407 w 7936302"/>
              <a:gd name="connsiteY172" fmla="*/ 2803585 h 5374257"/>
              <a:gd name="connsiteX173" fmla="*/ 241540 w 7936302"/>
              <a:gd name="connsiteY173" fmla="*/ 2769079 h 5374257"/>
              <a:gd name="connsiteX174" fmla="*/ 310551 w 7936302"/>
              <a:gd name="connsiteY174" fmla="*/ 2725947 h 5374257"/>
              <a:gd name="connsiteX175" fmla="*/ 336430 w 7936302"/>
              <a:gd name="connsiteY175" fmla="*/ 2717321 h 5374257"/>
              <a:gd name="connsiteX176" fmla="*/ 362309 w 7936302"/>
              <a:gd name="connsiteY176" fmla="*/ 2708695 h 5374257"/>
              <a:gd name="connsiteX177" fmla="*/ 388189 w 7936302"/>
              <a:gd name="connsiteY177" fmla="*/ 2691442 h 5374257"/>
              <a:gd name="connsiteX178" fmla="*/ 439947 w 7936302"/>
              <a:gd name="connsiteY178" fmla="*/ 2674189 h 5374257"/>
              <a:gd name="connsiteX179" fmla="*/ 491706 w 7936302"/>
              <a:gd name="connsiteY179" fmla="*/ 2656936 h 5374257"/>
              <a:gd name="connsiteX180" fmla="*/ 621102 w 7936302"/>
              <a:gd name="connsiteY180" fmla="*/ 2613804 h 5374257"/>
              <a:gd name="connsiteX181" fmla="*/ 646981 w 7936302"/>
              <a:gd name="connsiteY181" fmla="*/ 2605178 h 5374257"/>
              <a:gd name="connsiteX182" fmla="*/ 672860 w 7936302"/>
              <a:gd name="connsiteY182" fmla="*/ 2596551 h 5374257"/>
              <a:gd name="connsiteX183" fmla="*/ 707366 w 7936302"/>
              <a:gd name="connsiteY183" fmla="*/ 2587925 h 5374257"/>
              <a:gd name="connsiteX184" fmla="*/ 733245 w 7936302"/>
              <a:gd name="connsiteY184" fmla="*/ 2579298 h 5374257"/>
              <a:gd name="connsiteX185" fmla="*/ 776377 w 7936302"/>
              <a:gd name="connsiteY185" fmla="*/ 2570672 h 5374257"/>
              <a:gd name="connsiteX186" fmla="*/ 828136 w 7936302"/>
              <a:gd name="connsiteY186" fmla="*/ 2553419 h 5374257"/>
              <a:gd name="connsiteX187" fmla="*/ 862641 w 7936302"/>
              <a:gd name="connsiteY187" fmla="*/ 2544793 h 5374257"/>
              <a:gd name="connsiteX188" fmla="*/ 914400 w 7936302"/>
              <a:gd name="connsiteY188" fmla="*/ 2527540 h 5374257"/>
              <a:gd name="connsiteX189" fmla="*/ 966158 w 7936302"/>
              <a:gd name="connsiteY189" fmla="*/ 2510287 h 5374257"/>
              <a:gd name="connsiteX190" fmla="*/ 992038 w 7936302"/>
              <a:gd name="connsiteY190" fmla="*/ 2501661 h 5374257"/>
              <a:gd name="connsiteX191" fmla="*/ 1043796 w 7936302"/>
              <a:gd name="connsiteY191" fmla="*/ 2484408 h 5374257"/>
              <a:gd name="connsiteX192" fmla="*/ 1112807 w 7936302"/>
              <a:gd name="connsiteY192" fmla="*/ 2467155 h 5374257"/>
              <a:gd name="connsiteX193" fmla="*/ 1164566 w 7936302"/>
              <a:gd name="connsiteY193" fmla="*/ 2449902 h 5374257"/>
              <a:gd name="connsiteX194" fmla="*/ 1190445 w 7936302"/>
              <a:gd name="connsiteY194" fmla="*/ 2441276 h 5374257"/>
              <a:gd name="connsiteX195" fmla="*/ 1233577 w 7936302"/>
              <a:gd name="connsiteY195" fmla="*/ 2432649 h 5374257"/>
              <a:gd name="connsiteX196" fmla="*/ 1259457 w 7936302"/>
              <a:gd name="connsiteY196" fmla="*/ 2424023 h 5374257"/>
              <a:gd name="connsiteX197" fmla="*/ 1423358 w 7936302"/>
              <a:gd name="connsiteY197" fmla="*/ 2406770 h 5374257"/>
              <a:gd name="connsiteX198" fmla="*/ 1630392 w 7936302"/>
              <a:gd name="connsiteY198" fmla="*/ 2380891 h 5374257"/>
              <a:gd name="connsiteX199" fmla="*/ 1777041 w 7936302"/>
              <a:gd name="connsiteY199" fmla="*/ 2363638 h 5374257"/>
              <a:gd name="connsiteX200" fmla="*/ 1828800 w 7936302"/>
              <a:gd name="connsiteY200" fmla="*/ 2355012 h 5374257"/>
              <a:gd name="connsiteX201" fmla="*/ 2130724 w 7936302"/>
              <a:gd name="connsiteY201" fmla="*/ 2337759 h 5374257"/>
              <a:gd name="connsiteX202" fmla="*/ 2260121 w 7936302"/>
              <a:gd name="connsiteY202" fmla="*/ 2329132 h 5374257"/>
              <a:gd name="connsiteX203" fmla="*/ 2355011 w 7936302"/>
              <a:gd name="connsiteY203" fmla="*/ 2320506 h 5374257"/>
              <a:gd name="connsiteX204" fmla="*/ 2708694 w 7936302"/>
              <a:gd name="connsiteY204" fmla="*/ 2311879 h 5374257"/>
              <a:gd name="connsiteX205" fmla="*/ 3096883 w 7936302"/>
              <a:gd name="connsiteY205" fmla="*/ 2294627 h 5374257"/>
              <a:gd name="connsiteX206" fmla="*/ 4106173 w 7936302"/>
              <a:gd name="connsiteY206" fmla="*/ 2311879 h 5374257"/>
              <a:gd name="connsiteX207" fmla="*/ 4658264 w 7936302"/>
              <a:gd name="connsiteY207" fmla="*/ 2294627 h 5374257"/>
              <a:gd name="connsiteX208" fmla="*/ 4977441 w 7936302"/>
              <a:gd name="connsiteY208" fmla="*/ 2277374 h 5374257"/>
              <a:gd name="connsiteX209" fmla="*/ 5244860 w 7936302"/>
              <a:gd name="connsiteY209" fmla="*/ 2260121 h 5374257"/>
              <a:gd name="connsiteX210" fmla="*/ 5357004 w 7936302"/>
              <a:gd name="connsiteY210" fmla="*/ 2251495 h 5374257"/>
              <a:gd name="connsiteX211" fmla="*/ 5581290 w 7936302"/>
              <a:gd name="connsiteY211" fmla="*/ 2225615 h 5374257"/>
              <a:gd name="connsiteX212" fmla="*/ 5615796 w 7936302"/>
              <a:gd name="connsiteY212" fmla="*/ 2216989 h 5374257"/>
              <a:gd name="connsiteX213" fmla="*/ 5676181 w 7936302"/>
              <a:gd name="connsiteY213" fmla="*/ 2208363 h 5374257"/>
              <a:gd name="connsiteX214" fmla="*/ 5736566 w 7936302"/>
              <a:gd name="connsiteY214" fmla="*/ 2191110 h 5374257"/>
              <a:gd name="connsiteX215" fmla="*/ 5796951 w 7936302"/>
              <a:gd name="connsiteY215" fmla="*/ 2182483 h 5374257"/>
              <a:gd name="connsiteX216" fmla="*/ 6029864 w 7936302"/>
              <a:gd name="connsiteY216" fmla="*/ 2130725 h 5374257"/>
              <a:gd name="connsiteX217" fmla="*/ 6064370 w 7936302"/>
              <a:gd name="connsiteY217" fmla="*/ 2122098 h 5374257"/>
              <a:gd name="connsiteX218" fmla="*/ 6124755 w 7936302"/>
              <a:gd name="connsiteY218" fmla="*/ 2104846 h 5374257"/>
              <a:gd name="connsiteX219" fmla="*/ 6185140 w 7936302"/>
              <a:gd name="connsiteY219" fmla="*/ 2087593 h 5374257"/>
              <a:gd name="connsiteX220" fmla="*/ 6228272 w 7936302"/>
              <a:gd name="connsiteY220" fmla="*/ 2078966 h 5374257"/>
              <a:gd name="connsiteX221" fmla="*/ 6280030 w 7936302"/>
              <a:gd name="connsiteY221" fmla="*/ 2061713 h 5374257"/>
              <a:gd name="connsiteX222" fmla="*/ 6305909 w 7936302"/>
              <a:gd name="connsiteY222" fmla="*/ 2053087 h 5374257"/>
              <a:gd name="connsiteX223" fmla="*/ 6331789 w 7936302"/>
              <a:gd name="connsiteY223" fmla="*/ 2044461 h 5374257"/>
              <a:gd name="connsiteX224" fmla="*/ 6409426 w 7936302"/>
              <a:gd name="connsiteY224" fmla="*/ 2027208 h 5374257"/>
              <a:gd name="connsiteX225" fmla="*/ 6495690 w 7936302"/>
              <a:gd name="connsiteY225" fmla="*/ 2001329 h 5374257"/>
              <a:gd name="connsiteX226" fmla="*/ 6573328 w 7936302"/>
              <a:gd name="connsiteY226" fmla="*/ 1975449 h 5374257"/>
              <a:gd name="connsiteX227" fmla="*/ 6625087 w 7936302"/>
              <a:gd name="connsiteY227" fmla="*/ 1958196 h 5374257"/>
              <a:gd name="connsiteX228" fmla="*/ 6676845 w 7936302"/>
              <a:gd name="connsiteY228" fmla="*/ 1932317 h 5374257"/>
              <a:gd name="connsiteX229" fmla="*/ 6728604 w 7936302"/>
              <a:gd name="connsiteY229" fmla="*/ 1906438 h 5374257"/>
              <a:gd name="connsiteX230" fmla="*/ 6780362 w 7936302"/>
              <a:gd name="connsiteY230" fmla="*/ 1871932 h 5374257"/>
              <a:gd name="connsiteX231" fmla="*/ 6806241 w 7936302"/>
              <a:gd name="connsiteY231" fmla="*/ 1854679 h 5374257"/>
              <a:gd name="connsiteX232" fmla="*/ 6832121 w 7936302"/>
              <a:gd name="connsiteY232" fmla="*/ 1846053 h 5374257"/>
              <a:gd name="connsiteX233" fmla="*/ 6909758 w 7936302"/>
              <a:gd name="connsiteY233" fmla="*/ 1794295 h 5374257"/>
              <a:gd name="connsiteX234" fmla="*/ 6935638 w 7936302"/>
              <a:gd name="connsiteY234" fmla="*/ 1777042 h 5374257"/>
              <a:gd name="connsiteX235" fmla="*/ 6961517 w 7936302"/>
              <a:gd name="connsiteY235" fmla="*/ 1759789 h 5374257"/>
              <a:gd name="connsiteX236" fmla="*/ 7013275 w 7936302"/>
              <a:gd name="connsiteY236" fmla="*/ 1708030 h 5374257"/>
              <a:gd name="connsiteX237" fmla="*/ 7056407 w 7936302"/>
              <a:gd name="connsiteY237" fmla="*/ 1656272 h 5374257"/>
              <a:gd name="connsiteX238" fmla="*/ 7082287 w 7936302"/>
              <a:gd name="connsiteY238" fmla="*/ 1639019 h 5374257"/>
              <a:gd name="connsiteX239" fmla="*/ 7134045 w 7936302"/>
              <a:gd name="connsiteY239" fmla="*/ 1561381 h 5374257"/>
              <a:gd name="connsiteX240" fmla="*/ 7151298 w 7936302"/>
              <a:gd name="connsiteY240" fmla="*/ 1535502 h 5374257"/>
              <a:gd name="connsiteX241" fmla="*/ 7159924 w 7936302"/>
              <a:gd name="connsiteY241" fmla="*/ 1509623 h 5374257"/>
              <a:gd name="connsiteX242" fmla="*/ 7177177 w 7936302"/>
              <a:gd name="connsiteY242" fmla="*/ 1483744 h 5374257"/>
              <a:gd name="connsiteX243" fmla="*/ 7159924 w 7936302"/>
              <a:gd name="connsiteY243" fmla="*/ 1354347 h 5374257"/>
              <a:gd name="connsiteX244" fmla="*/ 7151298 w 7936302"/>
              <a:gd name="connsiteY244" fmla="*/ 1328468 h 5374257"/>
              <a:gd name="connsiteX245" fmla="*/ 7125419 w 7936302"/>
              <a:gd name="connsiteY245" fmla="*/ 1311215 h 5374257"/>
              <a:gd name="connsiteX246" fmla="*/ 7073660 w 7936302"/>
              <a:gd name="connsiteY246" fmla="*/ 1233578 h 5374257"/>
              <a:gd name="connsiteX247" fmla="*/ 7039155 w 7936302"/>
              <a:gd name="connsiteY247" fmla="*/ 1181819 h 5374257"/>
              <a:gd name="connsiteX248" fmla="*/ 6987396 w 7936302"/>
              <a:gd name="connsiteY248" fmla="*/ 1095555 h 5374257"/>
              <a:gd name="connsiteX249" fmla="*/ 6970143 w 7936302"/>
              <a:gd name="connsiteY249" fmla="*/ 1069676 h 5374257"/>
              <a:gd name="connsiteX250" fmla="*/ 6952890 w 7936302"/>
              <a:gd name="connsiteY250" fmla="*/ 1043796 h 5374257"/>
              <a:gd name="connsiteX251" fmla="*/ 6901132 w 7936302"/>
              <a:gd name="connsiteY251" fmla="*/ 1009291 h 5374257"/>
              <a:gd name="connsiteX252" fmla="*/ 6875253 w 7936302"/>
              <a:gd name="connsiteY252" fmla="*/ 1000664 h 5374257"/>
              <a:gd name="connsiteX253" fmla="*/ 6823494 w 7936302"/>
              <a:gd name="connsiteY253" fmla="*/ 966159 h 5374257"/>
              <a:gd name="connsiteX254" fmla="*/ 6771736 w 7936302"/>
              <a:gd name="connsiteY254" fmla="*/ 940279 h 5374257"/>
              <a:gd name="connsiteX255" fmla="*/ 6745857 w 7936302"/>
              <a:gd name="connsiteY255" fmla="*/ 931653 h 5374257"/>
              <a:gd name="connsiteX256" fmla="*/ 6668219 w 7936302"/>
              <a:gd name="connsiteY256" fmla="*/ 879895 h 5374257"/>
              <a:gd name="connsiteX257" fmla="*/ 6642340 w 7936302"/>
              <a:gd name="connsiteY257" fmla="*/ 871268 h 5374257"/>
              <a:gd name="connsiteX258" fmla="*/ 6590581 w 7936302"/>
              <a:gd name="connsiteY258" fmla="*/ 836763 h 5374257"/>
              <a:gd name="connsiteX259" fmla="*/ 6538823 w 7936302"/>
              <a:gd name="connsiteY259" fmla="*/ 819510 h 5374257"/>
              <a:gd name="connsiteX260" fmla="*/ 6461185 w 7936302"/>
              <a:gd name="connsiteY260" fmla="*/ 776378 h 5374257"/>
              <a:gd name="connsiteX261" fmla="*/ 6409426 w 7936302"/>
              <a:gd name="connsiteY261" fmla="*/ 741872 h 5374257"/>
              <a:gd name="connsiteX262" fmla="*/ 6383547 w 7936302"/>
              <a:gd name="connsiteY262" fmla="*/ 724619 h 5374257"/>
              <a:gd name="connsiteX263" fmla="*/ 6331789 w 7936302"/>
              <a:gd name="connsiteY263" fmla="*/ 707366 h 5374257"/>
              <a:gd name="connsiteX264" fmla="*/ 6305909 w 7936302"/>
              <a:gd name="connsiteY264" fmla="*/ 690113 h 5374257"/>
              <a:gd name="connsiteX265" fmla="*/ 6254151 w 7936302"/>
              <a:gd name="connsiteY265" fmla="*/ 672861 h 5374257"/>
              <a:gd name="connsiteX266" fmla="*/ 6228272 w 7936302"/>
              <a:gd name="connsiteY266" fmla="*/ 664234 h 5374257"/>
              <a:gd name="connsiteX267" fmla="*/ 6202392 w 7936302"/>
              <a:gd name="connsiteY267" fmla="*/ 655608 h 5374257"/>
              <a:gd name="connsiteX268" fmla="*/ 6150634 w 7936302"/>
              <a:gd name="connsiteY268" fmla="*/ 629729 h 5374257"/>
              <a:gd name="connsiteX269" fmla="*/ 6038490 w 7936302"/>
              <a:gd name="connsiteY269" fmla="*/ 577970 h 5374257"/>
              <a:gd name="connsiteX270" fmla="*/ 5978106 w 7936302"/>
              <a:gd name="connsiteY270" fmla="*/ 560717 h 5374257"/>
              <a:gd name="connsiteX271" fmla="*/ 5952226 w 7936302"/>
              <a:gd name="connsiteY271" fmla="*/ 543464 h 5374257"/>
              <a:gd name="connsiteX272" fmla="*/ 5900468 w 7936302"/>
              <a:gd name="connsiteY272" fmla="*/ 526212 h 5374257"/>
              <a:gd name="connsiteX273" fmla="*/ 5874589 w 7936302"/>
              <a:gd name="connsiteY273" fmla="*/ 517585 h 5374257"/>
              <a:gd name="connsiteX274" fmla="*/ 5719313 w 7936302"/>
              <a:gd name="connsiteY274" fmla="*/ 465827 h 5374257"/>
              <a:gd name="connsiteX275" fmla="*/ 5693434 w 7936302"/>
              <a:gd name="connsiteY275" fmla="*/ 457200 h 5374257"/>
              <a:gd name="connsiteX276" fmla="*/ 5658928 w 7936302"/>
              <a:gd name="connsiteY276" fmla="*/ 439947 h 5374257"/>
              <a:gd name="connsiteX277" fmla="*/ 5615796 w 7936302"/>
              <a:gd name="connsiteY277" fmla="*/ 431321 h 5374257"/>
              <a:gd name="connsiteX278" fmla="*/ 5564038 w 7936302"/>
              <a:gd name="connsiteY278" fmla="*/ 414068 h 5374257"/>
              <a:gd name="connsiteX279" fmla="*/ 5512279 w 7936302"/>
              <a:gd name="connsiteY279" fmla="*/ 396815 h 5374257"/>
              <a:gd name="connsiteX280" fmla="*/ 5486400 w 7936302"/>
              <a:gd name="connsiteY280" fmla="*/ 388189 h 5374257"/>
              <a:gd name="connsiteX281" fmla="*/ 5408762 w 7936302"/>
              <a:gd name="connsiteY281" fmla="*/ 370936 h 5374257"/>
              <a:gd name="connsiteX282" fmla="*/ 5382883 w 7936302"/>
              <a:gd name="connsiteY282" fmla="*/ 353683 h 5374257"/>
              <a:gd name="connsiteX283" fmla="*/ 5331124 w 7936302"/>
              <a:gd name="connsiteY283" fmla="*/ 336430 h 5374257"/>
              <a:gd name="connsiteX284" fmla="*/ 5305245 w 7936302"/>
              <a:gd name="connsiteY284" fmla="*/ 327804 h 5374257"/>
              <a:gd name="connsiteX285" fmla="*/ 5236234 w 7936302"/>
              <a:gd name="connsiteY285" fmla="*/ 293298 h 5374257"/>
              <a:gd name="connsiteX286" fmla="*/ 5132717 w 7936302"/>
              <a:gd name="connsiteY286" fmla="*/ 258793 h 5374257"/>
              <a:gd name="connsiteX287" fmla="*/ 5080958 w 7936302"/>
              <a:gd name="connsiteY287" fmla="*/ 241540 h 5374257"/>
              <a:gd name="connsiteX288" fmla="*/ 5055079 w 7936302"/>
              <a:gd name="connsiteY288" fmla="*/ 232913 h 5374257"/>
              <a:gd name="connsiteX289" fmla="*/ 5011947 w 7936302"/>
              <a:gd name="connsiteY289" fmla="*/ 224287 h 5374257"/>
              <a:gd name="connsiteX290" fmla="*/ 4960189 w 7936302"/>
              <a:gd name="connsiteY290" fmla="*/ 207034 h 5374257"/>
              <a:gd name="connsiteX291" fmla="*/ 4882551 w 7936302"/>
              <a:gd name="connsiteY291" fmla="*/ 189781 h 5374257"/>
              <a:gd name="connsiteX292" fmla="*/ 4856672 w 7936302"/>
              <a:gd name="connsiteY292" fmla="*/ 181155 h 5374257"/>
              <a:gd name="connsiteX293" fmla="*/ 4761781 w 7936302"/>
              <a:gd name="connsiteY293" fmla="*/ 163902 h 5374257"/>
              <a:gd name="connsiteX294" fmla="*/ 4718649 w 7936302"/>
              <a:gd name="connsiteY294" fmla="*/ 155276 h 5374257"/>
              <a:gd name="connsiteX295" fmla="*/ 4692770 w 7936302"/>
              <a:gd name="connsiteY295" fmla="*/ 146649 h 5374257"/>
              <a:gd name="connsiteX296" fmla="*/ 4632385 w 7936302"/>
              <a:gd name="connsiteY296" fmla="*/ 138023 h 5374257"/>
              <a:gd name="connsiteX297" fmla="*/ 4563373 w 7936302"/>
              <a:gd name="connsiteY297" fmla="*/ 120770 h 5374257"/>
              <a:gd name="connsiteX298" fmla="*/ 4477109 w 7936302"/>
              <a:gd name="connsiteY298" fmla="*/ 94891 h 5374257"/>
              <a:gd name="connsiteX299" fmla="*/ 4425351 w 7936302"/>
              <a:gd name="connsiteY299" fmla="*/ 77638 h 5374257"/>
              <a:gd name="connsiteX300" fmla="*/ 4364966 w 7936302"/>
              <a:gd name="connsiteY300" fmla="*/ 69012 h 5374257"/>
              <a:gd name="connsiteX301" fmla="*/ 4270075 w 7936302"/>
              <a:gd name="connsiteY301" fmla="*/ 43132 h 5374257"/>
              <a:gd name="connsiteX302" fmla="*/ 4201064 w 7936302"/>
              <a:gd name="connsiteY302" fmla="*/ 25879 h 5374257"/>
              <a:gd name="connsiteX303" fmla="*/ 4028536 w 7936302"/>
              <a:gd name="connsiteY303" fmla="*/ 17253 h 5374257"/>
              <a:gd name="connsiteX304" fmla="*/ 3916392 w 7936302"/>
              <a:gd name="connsiteY304" fmla="*/ 8627 h 5374257"/>
              <a:gd name="connsiteX305" fmla="*/ 3597215 w 7936302"/>
              <a:gd name="connsiteY305" fmla="*/ 0 h 5374257"/>
              <a:gd name="connsiteX306" fmla="*/ 3140015 w 7936302"/>
              <a:gd name="connsiteY306" fmla="*/ 25879 h 5374257"/>
              <a:gd name="connsiteX307" fmla="*/ 2967487 w 7936302"/>
              <a:gd name="connsiteY307" fmla="*/ 34506 h 5374257"/>
              <a:gd name="connsiteX308" fmla="*/ 2717321 w 7936302"/>
              <a:gd name="connsiteY308" fmla="*/ 51759 h 5374257"/>
              <a:gd name="connsiteX309" fmla="*/ 2579298 w 7936302"/>
              <a:gd name="connsiteY309" fmla="*/ 69012 h 5374257"/>
              <a:gd name="connsiteX310" fmla="*/ 2398143 w 7936302"/>
              <a:gd name="connsiteY310" fmla="*/ 77638 h 5374257"/>
              <a:gd name="connsiteX311" fmla="*/ 2303253 w 7936302"/>
              <a:gd name="connsiteY311" fmla="*/ 86264 h 5374257"/>
              <a:gd name="connsiteX312" fmla="*/ 2147977 w 7936302"/>
              <a:gd name="connsiteY312" fmla="*/ 94891 h 5374257"/>
              <a:gd name="connsiteX313" fmla="*/ 2061713 w 7936302"/>
              <a:gd name="connsiteY313" fmla="*/ 103517 h 5374257"/>
              <a:gd name="connsiteX314" fmla="*/ 1889185 w 7936302"/>
              <a:gd name="connsiteY314" fmla="*/ 112144 h 5374257"/>
              <a:gd name="connsiteX315" fmla="*/ 1630392 w 7936302"/>
              <a:gd name="connsiteY315" fmla="*/ 129396 h 5374257"/>
              <a:gd name="connsiteX316" fmla="*/ 1552755 w 7936302"/>
              <a:gd name="connsiteY316" fmla="*/ 138023 h 5374257"/>
              <a:gd name="connsiteX317" fmla="*/ 1440611 w 7936302"/>
              <a:gd name="connsiteY317" fmla="*/ 146649 h 5374257"/>
              <a:gd name="connsiteX318" fmla="*/ 1268083 w 7936302"/>
              <a:gd name="connsiteY318" fmla="*/ 163902 h 5374257"/>
              <a:gd name="connsiteX319" fmla="*/ 1233577 w 7936302"/>
              <a:gd name="connsiteY319" fmla="*/ 172529 h 5374257"/>
              <a:gd name="connsiteX320" fmla="*/ 1130060 w 7936302"/>
              <a:gd name="connsiteY320" fmla="*/ 181155 h 5374257"/>
              <a:gd name="connsiteX321" fmla="*/ 1043796 w 7936302"/>
              <a:gd name="connsiteY321" fmla="*/ 189781 h 5374257"/>
              <a:gd name="connsiteX322" fmla="*/ 992038 w 7936302"/>
              <a:gd name="connsiteY322" fmla="*/ 198408 h 5374257"/>
              <a:gd name="connsiteX323" fmla="*/ 914400 w 7936302"/>
              <a:gd name="connsiteY323" fmla="*/ 207034 h 5374257"/>
              <a:gd name="connsiteX324" fmla="*/ 793630 w 7936302"/>
              <a:gd name="connsiteY324" fmla="*/ 224287 h 5374257"/>
              <a:gd name="connsiteX325" fmla="*/ 767751 w 7936302"/>
              <a:gd name="connsiteY325" fmla="*/ 232913 h 5374257"/>
              <a:gd name="connsiteX326" fmla="*/ 646981 w 7936302"/>
              <a:gd name="connsiteY326" fmla="*/ 250166 h 5374257"/>
              <a:gd name="connsiteX327" fmla="*/ 586596 w 7936302"/>
              <a:gd name="connsiteY327" fmla="*/ 258793 h 5374257"/>
              <a:gd name="connsiteX328" fmla="*/ 560717 w 7936302"/>
              <a:gd name="connsiteY328" fmla="*/ 267419 h 5374257"/>
              <a:gd name="connsiteX329" fmla="*/ 500332 w 7936302"/>
              <a:gd name="connsiteY329" fmla="*/ 276046 h 5374257"/>
              <a:gd name="connsiteX330" fmla="*/ 422694 w 7936302"/>
              <a:gd name="connsiteY330" fmla="*/ 301925 h 5374257"/>
              <a:gd name="connsiteX331" fmla="*/ 370936 w 7936302"/>
              <a:gd name="connsiteY331" fmla="*/ 319178 h 5374257"/>
              <a:gd name="connsiteX332" fmla="*/ 345057 w 7936302"/>
              <a:gd name="connsiteY332" fmla="*/ 327804 h 5374257"/>
              <a:gd name="connsiteX333" fmla="*/ 310551 w 7936302"/>
              <a:gd name="connsiteY333" fmla="*/ 336430 h 5374257"/>
              <a:gd name="connsiteX334" fmla="*/ 267419 w 7936302"/>
              <a:gd name="connsiteY334" fmla="*/ 353683 h 5374257"/>
              <a:gd name="connsiteX335" fmla="*/ 232913 w 7936302"/>
              <a:gd name="connsiteY335" fmla="*/ 362310 h 5374257"/>
              <a:gd name="connsiteX336" fmla="*/ 189781 w 7936302"/>
              <a:gd name="connsiteY336" fmla="*/ 370936 h 5374257"/>
              <a:gd name="connsiteX337" fmla="*/ 138023 w 7936302"/>
              <a:gd name="connsiteY337" fmla="*/ 379563 h 5374257"/>
              <a:gd name="connsiteX338" fmla="*/ 69011 w 7936302"/>
              <a:gd name="connsiteY338" fmla="*/ 396815 h 5374257"/>
              <a:gd name="connsiteX339" fmla="*/ 43132 w 7936302"/>
              <a:gd name="connsiteY339" fmla="*/ 405442 h 5374257"/>
              <a:gd name="connsiteX340" fmla="*/ 34506 w 7936302"/>
              <a:gd name="connsiteY340" fmla="*/ 405442 h 537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</a:cxnLst>
            <a:rect l="l" t="t" r="r" b="b"/>
            <a:pathLst>
              <a:path w="7936302" h="5374257">
                <a:moveTo>
                  <a:pt x="5633049" y="5253487"/>
                </a:moveTo>
                <a:cubicBezTo>
                  <a:pt x="5647426" y="5259238"/>
                  <a:pt x="5661628" y="5265448"/>
                  <a:pt x="5676181" y="5270740"/>
                </a:cubicBezTo>
                <a:cubicBezTo>
                  <a:pt x="5693272" y="5276955"/>
                  <a:pt x="5710687" y="5282242"/>
                  <a:pt x="5727940" y="5287993"/>
                </a:cubicBezTo>
                <a:lnTo>
                  <a:pt x="5831457" y="5322498"/>
                </a:lnTo>
                <a:lnTo>
                  <a:pt x="5883215" y="5339751"/>
                </a:lnTo>
                <a:cubicBezTo>
                  <a:pt x="5891841" y="5342627"/>
                  <a:pt x="5900125" y="5346883"/>
                  <a:pt x="5909094" y="5348378"/>
                </a:cubicBezTo>
                <a:lnTo>
                  <a:pt x="5960853" y="5357004"/>
                </a:lnTo>
                <a:cubicBezTo>
                  <a:pt x="5975279" y="5359627"/>
                  <a:pt x="5989358" y="5364621"/>
                  <a:pt x="6003985" y="5365630"/>
                </a:cubicBezTo>
                <a:cubicBezTo>
                  <a:pt x="6072893" y="5370382"/>
                  <a:pt x="6142008" y="5371381"/>
                  <a:pt x="6211019" y="5374257"/>
                </a:cubicBezTo>
                <a:lnTo>
                  <a:pt x="6944264" y="5357004"/>
                </a:lnTo>
                <a:cubicBezTo>
                  <a:pt x="6956113" y="5356605"/>
                  <a:pt x="6967144" y="5350703"/>
                  <a:pt x="6978770" y="5348378"/>
                </a:cubicBezTo>
                <a:cubicBezTo>
                  <a:pt x="7017196" y="5340693"/>
                  <a:pt x="7036677" y="5340371"/>
                  <a:pt x="7073660" y="5331125"/>
                </a:cubicBezTo>
                <a:cubicBezTo>
                  <a:pt x="7082482" y="5328920"/>
                  <a:pt x="7090663" y="5324471"/>
                  <a:pt x="7099540" y="5322498"/>
                </a:cubicBezTo>
                <a:cubicBezTo>
                  <a:pt x="7116614" y="5318704"/>
                  <a:pt x="7134224" y="5317666"/>
                  <a:pt x="7151298" y="5313872"/>
                </a:cubicBezTo>
                <a:cubicBezTo>
                  <a:pt x="7160174" y="5311900"/>
                  <a:pt x="7168301" y="5307219"/>
                  <a:pt x="7177177" y="5305246"/>
                </a:cubicBezTo>
                <a:cubicBezTo>
                  <a:pt x="7281722" y="5282014"/>
                  <a:pt x="7176110" y="5314227"/>
                  <a:pt x="7280694" y="5279366"/>
                </a:cubicBezTo>
                <a:cubicBezTo>
                  <a:pt x="7280698" y="5279365"/>
                  <a:pt x="7332450" y="5262115"/>
                  <a:pt x="7332453" y="5262113"/>
                </a:cubicBezTo>
                <a:cubicBezTo>
                  <a:pt x="7346830" y="5253487"/>
                  <a:pt x="7360928" y="5244377"/>
                  <a:pt x="7375585" y="5236234"/>
                </a:cubicBezTo>
                <a:cubicBezTo>
                  <a:pt x="7386826" y="5229989"/>
                  <a:pt x="7399063" y="5225597"/>
                  <a:pt x="7410090" y="5218981"/>
                </a:cubicBezTo>
                <a:cubicBezTo>
                  <a:pt x="7484245" y="5174489"/>
                  <a:pt x="7435675" y="5193201"/>
                  <a:pt x="7487728" y="5175849"/>
                </a:cubicBezTo>
                <a:cubicBezTo>
                  <a:pt x="7493479" y="5167223"/>
                  <a:pt x="7497650" y="5157301"/>
                  <a:pt x="7504981" y="5149970"/>
                </a:cubicBezTo>
                <a:cubicBezTo>
                  <a:pt x="7572832" y="5082119"/>
                  <a:pt x="7486085" y="5191624"/>
                  <a:pt x="7556740" y="5106838"/>
                </a:cubicBezTo>
                <a:cubicBezTo>
                  <a:pt x="7592685" y="5063704"/>
                  <a:pt x="7552423" y="5095338"/>
                  <a:pt x="7599872" y="5063706"/>
                </a:cubicBezTo>
                <a:cubicBezTo>
                  <a:pt x="7602747" y="5055080"/>
                  <a:pt x="7604082" y="5045776"/>
                  <a:pt x="7608498" y="5037827"/>
                </a:cubicBezTo>
                <a:cubicBezTo>
                  <a:pt x="7634293" y="4991395"/>
                  <a:pt x="7637448" y="4991624"/>
                  <a:pt x="7668883" y="4960189"/>
                </a:cubicBezTo>
                <a:cubicBezTo>
                  <a:pt x="7690562" y="4895149"/>
                  <a:pt x="7661320" y="4975313"/>
                  <a:pt x="7694762" y="4908430"/>
                </a:cubicBezTo>
                <a:cubicBezTo>
                  <a:pt x="7698829" y="4900297"/>
                  <a:pt x="7699322" y="4890684"/>
                  <a:pt x="7703389" y="4882551"/>
                </a:cubicBezTo>
                <a:cubicBezTo>
                  <a:pt x="7708025" y="4873278"/>
                  <a:pt x="7716005" y="4865945"/>
                  <a:pt x="7720641" y="4856672"/>
                </a:cubicBezTo>
                <a:cubicBezTo>
                  <a:pt x="7724708" y="4848539"/>
                  <a:pt x="7724852" y="4838742"/>
                  <a:pt x="7729268" y="4830793"/>
                </a:cubicBezTo>
                <a:cubicBezTo>
                  <a:pt x="7739338" y="4812667"/>
                  <a:pt x="7763773" y="4779034"/>
                  <a:pt x="7763773" y="4779034"/>
                </a:cubicBezTo>
                <a:cubicBezTo>
                  <a:pt x="7766535" y="4767985"/>
                  <a:pt x="7774841" y="4731019"/>
                  <a:pt x="7781026" y="4718649"/>
                </a:cubicBezTo>
                <a:cubicBezTo>
                  <a:pt x="7785662" y="4709376"/>
                  <a:pt x="7794068" y="4702244"/>
                  <a:pt x="7798279" y="4692770"/>
                </a:cubicBezTo>
                <a:cubicBezTo>
                  <a:pt x="7805665" y="4676152"/>
                  <a:pt x="7809781" y="4658265"/>
                  <a:pt x="7815532" y="4641012"/>
                </a:cubicBezTo>
                <a:lnTo>
                  <a:pt x="7841411" y="4563374"/>
                </a:lnTo>
                <a:lnTo>
                  <a:pt x="7858664" y="4511615"/>
                </a:lnTo>
                <a:cubicBezTo>
                  <a:pt x="7861539" y="4500113"/>
                  <a:pt x="7864033" y="4488509"/>
                  <a:pt x="7867290" y="4477110"/>
                </a:cubicBezTo>
                <a:cubicBezTo>
                  <a:pt x="7869788" y="4468367"/>
                  <a:pt x="7873712" y="4460052"/>
                  <a:pt x="7875917" y="4451230"/>
                </a:cubicBezTo>
                <a:cubicBezTo>
                  <a:pt x="7879473" y="4437006"/>
                  <a:pt x="7881362" y="4422411"/>
                  <a:pt x="7884543" y="4408098"/>
                </a:cubicBezTo>
                <a:cubicBezTo>
                  <a:pt x="7891762" y="4375613"/>
                  <a:pt x="7892193" y="4376525"/>
                  <a:pt x="7901796" y="4347713"/>
                </a:cubicBezTo>
                <a:cubicBezTo>
                  <a:pt x="7904672" y="4327585"/>
                  <a:pt x="7906786" y="4307333"/>
                  <a:pt x="7910423" y="4287329"/>
                </a:cubicBezTo>
                <a:cubicBezTo>
                  <a:pt x="7925277" y="4205635"/>
                  <a:pt x="7914170" y="4309100"/>
                  <a:pt x="7927675" y="4201064"/>
                </a:cubicBezTo>
                <a:cubicBezTo>
                  <a:pt x="7931259" y="4172389"/>
                  <a:pt x="7933426" y="4143555"/>
                  <a:pt x="7936302" y="4114800"/>
                </a:cubicBezTo>
                <a:cubicBezTo>
                  <a:pt x="7930551" y="4011283"/>
                  <a:pt x="7929627" y="3907385"/>
                  <a:pt x="7919049" y="3804249"/>
                </a:cubicBezTo>
                <a:cubicBezTo>
                  <a:pt x="7917991" y="3793935"/>
                  <a:pt x="7909892" y="3784847"/>
                  <a:pt x="7901796" y="3778370"/>
                </a:cubicBezTo>
                <a:cubicBezTo>
                  <a:pt x="7894696" y="3772690"/>
                  <a:pt x="7884543" y="3772619"/>
                  <a:pt x="7875917" y="3769744"/>
                </a:cubicBezTo>
                <a:cubicBezTo>
                  <a:pt x="7867291" y="3763993"/>
                  <a:pt x="7856515" y="3760587"/>
                  <a:pt x="7850038" y="3752491"/>
                </a:cubicBezTo>
                <a:cubicBezTo>
                  <a:pt x="7844358" y="3745391"/>
                  <a:pt x="7847841" y="3733042"/>
                  <a:pt x="7841411" y="3726612"/>
                </a:cubicBezTo>
                <a:cubicBezTo>
                  <a:pt x="7826749" y="3711950"/>
                  <a:pt x="7806906" y="3703608"/>
                  <a:pt x="7789653" y="3692106"/>
                </a:cubicBezTo>
                <a:lnTo>
                  <a:pt x="7712015" y="3640347"/>
                </a:lnTo>
                <a:cubicBezTo>
                  <a:pt x="7703389" y="3634596"/>
                  <a:pt x="7695971" y="3626373"/>
                  <a:pt x="7686136" y="3623095"/>
                </a:cubicBezTo>
                <a:lnTo>
                  <a:pt x="7608498" y="3597215"/>
                </a:lnTo>
                <a:cubicBezTo>
                  <a:pt x="7579899" y="3587682"/>
                  <a:pt x="7551886" y="3577266"/>
                  <a:pt x="7522234" y="3571336"/>
                </a:cubicBezTo>
                <a:cubicBezTo>
                  <a:pt x="7457535" y="3558396"/>
                  <a:pt x="7436381" y="3560087"/>
                  <a:pt x="7358332" y="3554083"/>
                </a:cubicBezTo>
                <a:lnTo>
                  <a:pt x="6633713" y="3571336"/>
                </a:lnTo>
                <a:cubicBezTo>
                  <a:pt x="6564668" y="3573254"/>
                  <a:pt x="6495730" y="3578279"/>
                  <a:pt x="6426679" y="3579963"/>
                </a:cubicBezTo>
                <a:cubicBezTo>
                  <a:pt x="5370947" y="3605713"/>
                  <a:pt x="6335793" y="3574941"/>
                  <a:pt x="5667555" y="3597215"/>
                </a:cubicBezTo>
                <a:lnTo>
                  <a:pt x="5607170" y="3605842"/>
                </a:lnTo>
                <a:cubicBezTo>
                  <a:pt x="5548140" y="3613221"/>
                  <a:pt x="5540955" y="3609316"/>
                  <a:pt x="5495026" y="3623095"/>
                </a:cubicBezTo>
                <a:cubicBezTo>
                  <a:pt x="5494936" y="3623122"/>
                  <a:pt x="5430373" y="3644646"/>
                  <a:pt x="5417389" y="3648974"/>
                </a:cubicBezTo>
                <a:cubicBezTo>
                  <a:pt x="5408762" y="3651850"/>
                  <a:pt x="5399642" y="3653533"/>
                  <a:pt x="5391509" y="3657600"/>
                </a:cubicBezTo>
                <a:cubicBezTo>
                  <a:pt x="5380007" y="3663351"/>
                  <a:pt x="5368169" y="3668473"/>
                  <a:pt x="5357004" y="3674853"/>
                </a:cubicBezTo>
                <a:cubicBezTo>
                  <a:pt x="5348002" y="3679997"/>
                  <a:pt x="5340654" y="3688022"/>
                  <a:pt x="5331124" y="3692106"/>
                </a:cubicBezTo>
                <a:cubicBezTo>
                  <a:pt x="5320227" y="3696776"/>
                  <a:pt x="5307975" y="3697325"/>
                  <a:pt x="5296619" y="3700732"/>
                </a:cubicBezTo>
                <a:cubicBezTo>
                  <a:pt x="5279200" y="3705958"/>
                  <a:pt x="5262113" y="3712234"/>
                  <a:pt x="5244860" y="3717985"/>
                </a:cubicBezTo>
                <a:cubicBezTo>
                  <a:pt x="5236234" y="3720861"/>
                  <a:pt x="5226547" y="3721568"/>
                  <a:pt x="5218981" y="3726612"/>
                </a:cubicBezTo>
                <a:cubicBezTo>
                  <a:pt x="5201728" y="3738114"/>
                  <a:pt x="5186894" y="3754560"/>
                  <a:pt x="5167223" y="3761117"/>
                </a:cubicBezTo>
                <a:cubicBezTo>
                  <a:pt x="5158596" y="3763993"/>
                  <a:pt x="5149476" y="3765677"/>
                  <a:pt x="5141343" y="3769744"/>
                </a:cubicBezTo>
                <a:cubicBezTo>
                  <a:pt x="5132070" y="3774380"/>
                  <a:pt x="5124737" y="3782360"/>
                  <a:pt x="5115464" y="3786996"/>
                </a:cubicBezTo>
                <a:cubicBezTo>
                  <a:pt x="5107331" y="3791063"/>
                  <a:pt x="5097718" y="3791556"/>
                  <a:pt x="5089585" y="3795623"/>
                </a:cubicBezTo>
                <a:cubicBezTo>
                  <a:pt x="5022705" y="3829064"/>
                  <a:pt x="5102867" y="3799824"/>
                  <a:pt x="5037826" y="3821502"/>
                </a:cubicBezTo>
                <a:cubicBezTo>
                  <a:pt x="4963660" y="3870947"/>
                  <a:pt x="5057497" y="3811666"/>
                  <a:pt x="4986068" y="3847381"/>
                </a:cubicBezTo>
                <a:cubicBezTo>
                  <a:pt x="4976795" y="3852018"/>
                  <a:pt x="4969663" y="3860423"/>
                  <a:pt x="4960189" y="3864634"/>
                </a:cubicBezTo>
                <a:cubicBezTo>
                  <a:pt x="4943570" y="3872020"/>
                  <a:pt x="4908430" y="3881887"/>
                  <a:pt x="4908430" y="3881887"/>
                </a:cubicBezTo>
                <a:cubicBezTo>
                  <a:pt x="4899804" y="3887638"/>
                  <a:pt x="4892025" y="3894929"/>
                  <a:pt x="4882551" y="3899140"/>
                </a:cubicBezTo>
                <a:cubicBezTo>
                  <a:pt x="4865932" y="3906526"/>
                  <a:pt x="4845924" y="3906305"/>
                  <a:pt x="4830792" y="3916393"/>
                </a:cubicBezTo>
                <a:cubicBezTo>
                  <a:pt x="4797347" y="3938690"/>
                  <a:pt x="4814749" y="3930368"/>
                  <a:pt x="4779034" y="3942272"/>
                </a:cubicBezTo>
                <a:cubicBezTo>
                  <a:pt x="4770408" y="3950898"/>
                  <a:pt x="4763306" y="3961384"/>
                  <a:pt x="4753155" y="3968151"/>
                </a:cubicBezTo>
                <a:cubicBezTo>
                  <a:pt x="4745589" y="3973195"/>
                  <a:pt x="4734376" y="3971097"/>
                  <a:pt x="4727275" y="3976778"/>
                </a:cubicBezTo>
                <a:cubicBezTo>
                  <a:pt x="4719179" y="3983255"/>
                  <a:pt x="4717354" y="3995326"/>
                  <a:pt x="4710023" y="4002657"/>
                </a:cubicBezTo>
                <a:cubicBezTo>
                  <a:pt x="4702692" y="4009988"/>
                  <a:pt x="4692108" y="4013273"/>
                  <a:pt x="4684143" y="4019910"/>
                </a:cubicBezTo>
                <a:cubicBezTo>
                  <a:pt x="4603063" y="4087476"/>
                  <a:pt x="4737318" y="3993088"/>
                  <a:pt x="4606506" y="4080295"/>
                </a:cubicBezTo>
                <a:cubicBezTo>
                  <a:pt x="4606498" y="4080300"/>
                  <a:pt x="4554754" y="4114793"/>
                  <a:pt x="4554747" y="4114800"/>
                </a:cubicBezTo>
                <a:cubicBezTo>
                  <a:pt x="4546121" y="4123426"/>
                  <a:pt x="4539019" y="4133912"/>
                  <a:pt x="4528868" y="4140679"/>
                </a:cubicBezTo>
                <a:cubicBezTo>
                  <a:pt x="4521302" y="4145723"/>
                  <a:pt x="4510938" y="4144890"/>
                  <a:pt x="4502989" y="4149306"/>
                </a:cubicBezTo>
                <a:cubicBezTo>
                  <a:pt x="4484863" y="4159376"/>
                  <a:pt x="4468483" y="4172310"/>
                  <a:pt x="4451230" y="4183812"/>
                </a:cubicBezTo>
                <a:cubicBezTo>
                  <a:pt x="4442604" y="4189563"/>
                  <a:pt x="4435186" y="4197785"/>
                  <a:pt x="4425351" y="4201064"/>
                </a:cubicBezTo>
                <a:cubicBezTo>
                  <a:pt x="4416725" y="4203940"/>
                  <a:pt x="4407421" y="4205275"/>
                  <a:pt x="4399472" y="4209691"/>
                </a:cubicBezTo>
                <a:cubicBezTo>
                  <a:pt x="4381346" y="4219761"/>
                  <a:pt x="4367384" y="4237639"/>
                  <a:pt x="4347713" y="4244196"/>
                </a:cubicBezTo>
                <a:lnTo>
                  <a:pt x="4295955" y="4261449"/>
                </a:lnTo>
                <a:lnTo>
                  <a:pt x="4270075" y="4270076"/>
                </a:lnTo>
                <a:lnTo>
                  <a:pt x="4244196" y="4278702"/>
                </a:lnTo>
                <a:cubicBezTo>
                  <a:pt x="4194406" y="4311896"/>
                  <a:pt x="4243552" y="4282410"/>
                  <a:pt x="4166558" y="4313208"/>
                </a:cubicBezTo>
                <a:cubicBezTo>
                  <a:pt x="4152181" y="4318959"/>
                  <a:pt x="4137486" y="4323972"/>
                  <a:pt x="4123426" y="4330461"/>
                </a:cubicBezTo>
                <a:cubicBezTo>
                  <a:pt x="4100074" y="4341239"/>
                  <a:pt x="4078814" y="4356832"/>
                  <a:pt x="4054415" y="4364966"/>
                </a:cubicBezTo>
                <a:cubicBezTo>
                  <a:pt x="4045789" y="4367842"/>
                  <a:pt x="4036669" y="4369526"/>
                  <a:pt x="4028536" y="4373593"/>
                </a:cubicBezTo>
                <a:cubicBezTo>
                  <a:pt x="4019263" y="4378230"/>
                  <a:pt x="4012400" y="4387303"/>
                  <a:pt x="4002657" y="4390846"/>
                </a:cubicBezTo>
                <a:cubicBezTo>
                  <a:pt x="3980373" y="4398949"/>
                  <a:pt x="3933645" y="4408098"/>
                  <a:pt x="3933645" y="4408098"/>
                </a:cubicBezTo>
                <a:cubicBezTo>
                  <a:pt x="3925019" y="4413849"/>
                  <a:pt x="3917295" y="4421267"/>
                  <a:pt x="3907766" y="4425351"/>
                </a:cubicBezTo>
                <a:cubicBezTo>
                  <a:pt x="3821092" y="4462498"/>
                  <a:pt x="3937465" y="4393248"/>
                  <a:pt x="3821502" y="4451230"/>
                </a:cubicBezTo>
                <a:cubicBezTo>
                  <a:pt x="3739376" y="4492293"/>
                  <a:pt x="3777710" y="4480692"/>
                  <a:pt x="3709358" y="4494363"/>
                </a:cubicBezTo>
                <a:cubicBezTo>
                  <a:pt x="3700732" y="4500114"/>
                  <a:pt x="3693008" y="4507531"/>
                  <a:pt x="3683479" y="4511615"/>
                </a:cubicBezTo>
                <a:cubicBezTo>
                  <a:pt x="3672582" y="4516285"/>
                  <a:pt x="3660373" y="4516985"/>
                  <a:pt x="3648973" y="4520242"/>
                </a:cubicBezTo>
                <a:cubicBezTo>
                  <a:pt x="3640230" y="4522740"/>
                  <a:pt x="3631452" y="4525286"/>
                  <a:pt x="3623094" y="4528868"/>
                </a:cubicBezTo>
                <a:cubicBezTo>
                  <a:pt x="3559940" y="4555934"/>
                  <a:pt x="3617701" y="4538843"/>
                  <a:pt x="3554083" y="4554747"/>
                </a:cubicBezTo>
                <a:cubicBezTo>
                  <a:pt x="3542581" y="4560498"/>
                  <a:pt x="3531397" y="4566934"/>
                  <a:pt x="3519577" y="4572000"/>
                </a:cubicBezTo>
                <a:cubicBezTo>
                  <a:pt x="3504054" y="4578653"/>
                  <a:pt x="3474352" y="4585884"/>
                  <a:pt x="3459192" y="4589253"/>
                </a:cubicBezTo>
                <a:cubicBezTo>
                  <a:pt x="3425114" y="4596825"/>
                  <a:pt x="3396621" y="4598973"/>
                  <a:pt x="3364302" y="4615132"/>
                </a:cubicBezTo>
                <a:cubicBezTo>
                  <a:pt x="3352800" y="4620883"/>
                  <a:pt x="3341837" y="4627870"/>
                  <a:pt x="3329796" y="4632385"/>
                </a:cubicBezTo>
                <a:cubicBezTo>
                  <a:pt x="3318695" y="4636548"/>
                  <a:pt x="3306646" y="4637605"/>
                  <a:pt x="3295290" y="4641012"/>
                </a:cubicBezTo>
                <a:cubicBezTo>
                  <a:pt x="3277871" y="4646238"/>
                  <a:pt x="3260785" y="4652513"/>
                  <a:pt x="3243532" y="4658264"/>
                </a:cubicBezTo>
                <a:lnTo>
                  <a:pt x="3217653" y="4666891"/>
                </a:lnTo>
                <a:cubicBezTo>
                  <a:pt x="3209026" y="4669767"/>
                  <a:pt x="3200216" y="4672140"/>
                  <a:pt x="3191773" y="4675517"/>
                </a:cubicBezTo>
                <a:cubicBezTo>
                  <a:pt x="3177396" y="4681268"/>
                  <a:pt x="3163441" y="4688216"/>
                  <a:pt x="3148641" y="4692770"/>
                </a:cubicBezTo>
                <a:cubicBezTo>
                  <a:pt x="3125978" y="4699743"/>
                  <a:pt x="3100838" y="4699419"/>
                  <a:pt x="3079630" y="4710023"/>
                </a:cubicBezTo>
                <a:cubicBezTo>
                  <a:pt x="3068128" y="4715774"/>
                  <a:pt x="3057165" y="4722761"/>
                  <a:pt x="3045124" y="4727276"/>
                </a:cubicBezTo>
                <a:cubicBezTo>
                  <a:pt x="3031206" y="4732495"/>
                  <a:pt x="2979192" y="4742188"/>
                  <a:pt x="2967487" y="4744529"/>
                </a:cubicBezTo>
                <a:cubicBezTo>
                  <a:pt x="2916714" y="4769914"/>
                  <a:pt x="2945181" y="4757714"/>
                  <a:pt x="2881223" y="4779034"/>
                </a:cubicBezTo>
                <a:lnTo>
                  <a:pt x="2855343" y="4787661"/>
                </a:lnTo>
                <a:cubicBezTo>
                  <a:pt x="2846717" y="4790536"/>
                  <a:pt x="2837597" y="4792221"/>
                  <a:pt x="2829464" y="4796287"/>
                </a:cubicBezTo>
                <a:cubicBezTo>
                  <a:pt x="2779314" y="4821362"/>
                  <a:pt x="2807643" y="4811426"/>
                  <a:pt x="2743200" y="4822166"/>
                </a:cubicBezTo>
                <a:cubicBezTo>
                  <a:pt x="2702042" y="4838629"/>
                  <a:pt x="2692609" y="4843382"/>
                  <a:pt x="2648309" y="4856672"/>
                </a:cubicBezTo>
                <a:cubicBezTo>
                  <a:pt x="2636953" y="4860079"/>
                  <a:pt x="2625306" y="4862423"/>
                  <a:pt x="2613804" y="4865298"/>
                </a:cubicBezTo>
                <a:cubicBezTo>
                  <a:pt x="2605177" y="4871049"/>
                  <a:pt x="2597632" y="4878911"/>
                  <a:pt x="2587924" y="4882551"/>
                </a:cubicBezTo>
                <a:cubicBezTo>
                  <a:pt x="2574195" y="4887699"/>
                  <a:pt x="2559105" y="4887997"/>
                  <a:pt x="2544792" y="4891178"/>
                </a:cubicBezTo>
                <a:cubicBezTo>
                  <a:pt x="2533219" y="4893750"/>
                  <a:pt x="2521860" y="4897232"/>
                  <a:pt x="2510287" y="4899804"/>
                </a:cubicBezTo>
                <a:cubicBezTo>
                  <a:pt x="2495974" y="4902985"/>
                  <a:pt x="2481379" y="4904874"/>
                  <a:pt x="2467155" y="4908430"/>
                </a:cubicBezTo>
                <a:cubicBezTo>
                  <a:pt x="2458333" y="4910635"/>
                  <a:pt x="2450152" y="4915084"/>
                  <a:pt x="2441275" y="4917057"/>
                </a:cubicBezTo>
                <a:cubicBezTo>
                  <a:pt x="2393073" y="4927769"/>
                  <a:pt x="2353950" y="4928346"/>
                  <a:pt x="2303253" y="4934310"/>
                </a:cubicBezTo>
                <a:cubicBezTo>
                  <a:pt x="2212066" y="4945038"/>
                  <a:pt x="2266219" y="4943733"/>
                  <a:pt x="2156604" y="4951563"/>
                </a:cubicBezTo>
                <a:cubicBezTo>
                  <a:pt x="2104897" y="4955256"/>
                  <a:pt x="2053087" y="4957314"/>
                  <a:pt x="2001328" y="4960189"/>
                </a:cubicBezTo>
                <a:cubicBezTo>
                  <a:pt x="1998625" y="4959996"/>
                  <a:pt x="1754590" y="4945748"/>
                  <a:pt x="1682151" y="4934310"/>
                </a:cubicBezTo>
                <a:cubicBezTo>
                  <a:pt x="1497219" y="4905111"/>
                  <a:pt x="1659527" y="4928060"/>
                  <a:pt x="1561381" y="4908430"/>
                </a:cubicBezTo>
                <a:cubicBezTo>
                  <a:pt x="1544230" y="4905000"/>
                  <a:pt x="1526774" y="4903234"/>
                  <a:pt x="1509623" y="4899804"/>
                </a:cubicBezTo>
                <a:cubicBezTo>
                  <a:pt x="1497997" y="4897479"/>
                  <a:pt x="1486835" y="4892981"/>
                  <a:pt x="1475117" y="4891178"/>
                </a:cubicBezTo>
                <a:cubicBezTo>
                  <a:pt x="1449381" y="4887219"/>
                  <a:pt x="1423358" y="4885427"/>
                  <a:pt x="1397479" y="4882551"/>
                </a:cubicBezTo>
                <a:cubicBezTo>
                  <a:pt x="1351237" y="4867138"/>
                  <a:pt x="1390921" y="4879177"/>
                  <a:pt x="1328468" y="4865298"/>
                </a:cubicBezTo>
                <a:cubicBezTo>
                  <a:pt x="1251275" y="4848144"/>
                  <a:pt x="1343599" y="4864944"/>
                  <a:pt x="1242204" y="4848046"/>
                </a:cubicBezTo>
                <a:cubicBezTo>
                  <a:pt x="1165282" y="4822404"/>
                  <a:pt x="1286670" y="4863431"/>
                  <a:pt x="1173192" y="4822166"/>
                </a:cubicBezTo>
                <a:cubicBezTo>
                  <a:pt x="1077327" y="4787305"/>
                  <a:pt x="1160499" y="4818358"/>
                  <a:pt x="1086928" y="4796287"/>
                </a:cubicBezTo>
                <a:cubicBezTo>
                  <a:pt x="999367" y="4770019"/>
                  <a:pt x="1070654" y="4786130"/>
                  <a:pt x="992038" y="4770408"/>
                </a:cubicBezTo>
                <a:cubicBezTo>
                  <a:pt x="968697" y="4754847"/>
                  <a:pt x="959012" y="4746846"/>
                  <a:pt x="931653" y="4735902"/>
                </a:cubicBezTo>
                <a:cubicBezTo>
                  <a:pt x="914768" y="4729148"/>
                  <a:pt x="895026" y="4728737"/>
                  <a:pt x="879894" y="4718649"/>
                </a:cubicBezTo>
                <a:cubicBezTo>
                  <a:pt x="871268" y="4712898"/>
                  <a:pt x="863288" y="4706033"/>
                  <a:pt x="854015" y="4701396"/>
                </a:cubicBezTo>
                <a:cubicBezTo>
                  <a:pt x="841640" y="4695208"/>
                  <a:pt x="804685" y="4686908"/>
                  <a:pt x="793630" y="4684144"/>
                </a:cubicBezTo>
                <a:cubicBezTo>
                  <a:pt x="782128" y="4678393"/>
                  <a:pt x="771324" y="4670958"/>
                  <a:pt x="759124" y="4666891"/>
                </a:cubicBezTo>
                <a:cubicBezTo>
                  <a:pt x="736629" y="4659393"/>
                  <a:pt x="690113" y="4649638"/>
                  <a:pt x="690113" y="4649638"/>
                </a:cubicBezTo>
                <a:cubicBezTo>
                  <a:pt x="649103" y="4622297"/>
                  <a:pt x="674069" y="4635663"/>
                  <a:pt x="612475" y="4615132"/>
                </a:cubicBezTo>
                <a:lnTo>
                  <a:pt x="586596" y="4606506"/>
                </a:lnTo>
                <a:cubicBezTo>
                  <a:pt x="546054" y="4565964"/>
                  <a:pt x="570868" y="4587395"/>
                  <a:pt x="508958" y="4546121"/>
                </a:cubicBezTo>
                <a:lnTo>
                  <a:pt x="483079" y="4528868"/>
                </a:lnTo>
                <a:lnTo>
                  <a:pt x="457200" y="4511615"/>
                </a:lnTo>
                <a:cubicBezTo>
                  <a:pt x="395543" y="4419131"/>
                  <a:pt x="491565" y="4559496"/>
                  <a:pt x="414068" y="4459857"/>
                </a:cubicBezTo>
                <a:cubicBezTo>
                  <a:pt x="401338" y="4443489"/>
                  <a:pt x="394224" y="4422760"/>
                  <a:pt x="379562" y="4408098"/>
                </a:cubicBezTo>
                <a:cubicBezTo>
                  <a:pt x="326884" y="4355420"/>
                  <a:pt x="381078" y="4412998"/>
                  <a:pt x="319177" y="4330461"/>
                </a:cubicBezTo>
                <a:cubicBezTo>
                  <a:pt x="287078" y="4287661"/>
                  <a:pt x="301273" y="4307918"/>
                  <a:pt x="276045" y="4270076"/>
                </a:cubicBezTo>
                <a:cubicBezTo>
                  <a:pt x="273170" y="4261449"/>
                  <a:pt x="271835" y="4252145"/>
                  <a:pt x="267419" y="4244196"/>
                </a:cubicBezTo>
                <a:cubicBezTo>
                  <a:pt x="257349" y="4226070"/>
                  <a:pt x="232913" y="4192438"/>
                  <a:pt x="232913" y="4192438"/>
                </a:cubicBezTo>
                <a:cubicBezTo>
                  <a:pt x="230038" y="4183812"/>
                  <a:pt x="228703" y="4174508"/>
                  <a:pt x="224287" y="4166559"/>
                </a:cubicBezTo>
                <a:cubicBezTo>
                  <a:pt x="193581" y="4111288"/>
                  <a:pt x="194058" y="4125529"/>
                  <a:pt x="163902" y="4080295"/>
                </a:cubicBezTo>
                <a:cubicBezTo>
                  <a:pt x="154602" y="4066344"/>
                  <a:pt x="147324" y="4051114"/>
                  <a:pt x="138023" y="4037163"/>
                </a:cubicBezTo>
                <a:cubicBezTo>
                  <a:pt x="116377" y="4004695"/>
                  <a:pt x="96068" y="3987758"/>
                  <a:pt x="77638" y="3950898"/>
                </a:cubicBezTo>
                <a:cubicBezTo>
                  <a:pt x="55748" y="3907120"/>
                  <a:pt x="67518" y="3927093"/>
                  <a:pt x="43132" y="3890513"/>
                </a:cubicBezTo>
                <a:cubicBezTo>
                  <a:pt x="40257" y="3881887"/>
                  <a:pt x="36479" y="3873510"/>
                  <a:pt x="34506" y="3864634"/>
                </a:cubicBezTo>
                <a:cubicBezTo>
                  <a:pt x="16196" y="3782243"/>
                  <a:pt x="22092" y="3699153"/>
                  <a:pt x="17253" y="3614468"/>
                </a:cubicBezTo>
                <a:cubicBezTo>
                  <a:pt x="14314" y="3563038"/>
                  <a:pt x="5321" y="3477898"/>
                  <a:pt x="0" y="3424687"/>
                </a:cubicBezTo>
                <a:cubicBezTo>
                  <a:pt x="5105" y="3340449"/>
                  <a:pt x="-4199" y="3205769"/>
                  <a:pt x="25879" y="3105510"/>
                </a:cubicBezTo>
                <a:cubicBezTo>
                  <a:pt x="31105" y="3088091"/>
                  <a:pt x="37381" y="3071004"/>
                  <a:pt x="43132" y="3053751"/>
                </a:cubicBezTo>
                <a:cubicBezTo>
                  <a:pt x="46007" y="3045125"/>
                  <a:pt x="46714" y="3035438"/>
                  <a:pt x="51758" y="3027872"/>
                </a:cubicBezTo>
                <a:lnTo>
                  <a:pt x="86264" y="2976113"/>
                </a:lnTo>
                <a:cubicBezTo>
                  <a:pt x="89139" y="2967487"/>
                  <a:pt x="90474" y="2958183"/>
                  <a:pt x="94890" y="2950234"/>
                </a:cubicBezTo>
                <a:cubicBezTo>
                  <a:pt x="104960" y="2932108"/>
                  <a:pt x="122839" y="2918147"/>
                  <a:pt x="129396" y="2898476"/>
                </a:cubicBezTo>
                <a:cubicBezTo>
                  <a:pt x="141881" y="2861023"/>
                  <a:pt x="131593" y="2879026"/>
                  <a:pt x="163902" y="2846717"/>
                </a:cubicBezTo>
                <a:cubicBezTo>
                  <a:pt x="180695" y="2796337"/>
                  <a:pt x="159389" y="2842603"/>
                  <a:pt x="198407" y="2803585"/>
                </a:cubicBezTo>
                <a:cubicBezTo>
                  <a:pt x="237426" y="2764566"/>
                  <a:pt x="191158" y="2785874"/>
                  <a:pt x="241540" y="2769079"/>
                </a:cubicBezTo>
                <a:cubicBezTo>
                  <a:pt x="268880" y="2728068"/>
                  <a:pt x="248957" y="2746478"/>
                  <a:pt x="310551" y="2725947"/>
                </a:cubicBezTo>
                <a:lnTo>
                  <a:pt x="336430" y="2717321"/>
                </a:lnTo>
                <a:lnTo>
                  <a:pt x="362309" y="2708695"/>
                </a:lnTo>
                <a:cubicBezTo>
                  <a:pt x="370936" y="2702944"/>
                  <a:pt x="378715" y="2695653"/>
                  <a:pt x="388189" y="2691442"/>
                </a:cubicBezTo>
                <a:cubicBezTo>
                  <a:pt x="404808" y="2684056"/>
                  <a:pt x="422694" y="2679940"/>
                  <a:pt x="439947" y="2674189"/>
                </a:cubicBezTo>
                <a:lnTo>
                  <a:pt x="491706" y="2656936"/>
                </a:lnTo>
                <a:lnTo>
                  <a:pt x="621102" y="2613804"/>
                </a:lnTo>
                <a:lnTo>
                  <a:pt x="646981" y="2605178"/>
                </a:lnTo>
                <a:cubicBezTo>
                  <a:pt x="655607" y="2602302"/>
                  <a:pt x="664038" y="2598756"/>
                  <a:pt x="672860" y="2596551"/>
                </a:cubicBezTo>
                <a:cubicBezTo>
                  <a:pt x="684362" y="2593676"/>
                  <a:pt x="695966" y="2591182"/>
                  <a:pt x="707366" y="2587925"/>
                </a:cubicBezTo>
                <a:cubicBezTo>
                  <a:pt x="716109" y="2585427"/>
                  <a:pt x="724423" y="2581503"/>
                  <a:pt x="733245" y="2579298"/>
                </a:cubicBezTo>
                <a:cubicBezTo>
                  <a:pt x="747469" y="2575742"/>
                  <a:pt x="762232" y="2574530"/>
                  <a:pt x="776377" y="2570672"/>
                </a:cubicBezTo>
                <a:cubicBezTo>
                  <a:pt x="793922" y="2565887"/>
                  <a:pt x="810493" y="2557830"/>
                  <a:pt x="828136" y="2553419"/>
                </a:cubicBezTo>
                <a:cubicBezTo>
                  <a:pt x="839638" y="2550544"/>
                  <a:pt x="851285" y="2548200"/>
                  <a:pt x="862641" y="2544793"/>
                </a:cubicBezTo>
                <a:cubicBezTo>
                  <a:pt x="880060" y="2539567"/>
                  <a:pt x="897147" y="2533291"/>
                  <a:pt x="914400" y="2527540"/>
                </a:cubicBezTo>
                <a:lnTo>
                  <a:pt x="966158" y="2510287"/>
                </a:lnTo>
                <a:lnTo>
                  <a:pt x="992038" y="2501661"/>
                </a:lnTo>
                <a:cubicBezTo>
                  <a:pt x="1009291" y="2495910"/>
                  <a:pt x="1026153" y="2488819"/>
                  <a:pt x="1043796" y="2484408"/>
                </a:cubicBezTo>
                <a:cubicBezTo>
                  <a:pt x="1066800" y="2478657"/>
                  <a:pt x="1090312" y="2474653"/>
                  <a:pt x="1112807" y="2467155"/>
                </a:cubicBezTo>
                <a:lnTo>
                  <a:pt x="1164566" y="2449902"/>
                </a:lnTo>
                <a:cubicBezTo>
                  <a:pt x="1173192" y="2447027"/>
                  <a:pt x="1181529" y="2443059"/>
                  <a:pt x="1190445" y="2441276"/>
                </a:cubicBezTo>
                <a:cubicBezTo>
                  <a:pt x="1204822" y="2438400"/>
                  <a:pt x="1219353" y="2436205"/>
                  <a:pt x="1233577" y="2432649"/>
                </a:cubicBezTo>
                <a:cubicBezTo>
                  <a:pt x="1242399" y="2430444"/>
                  <a:pt x="1250510" y="2425650"/>
                  <a:pt x="1259457" y="2424023"/>
                </a:cubicBezTo>
                <a:cubicBezTo>
                  <a:pt x="1297167" y="2417167"/>
                  <a:pt x="1391439" y="2409672"/>
                  <a:pt x="1423358" y="2406770"/>
                </a:cubicBezTo>
                <a:cubicBezTo>
                  <a:pt x="1513935" y="2384127"/>
                  <a:pt x="1446065" y="2399324"/>
                  <a:pt x="1630392" y="2380891"/>
                </a:cubicBezTo>
                <a:cubicBezTo>
                  <a:pt x="1711070" y="2372823"/>
                  <a:pt x="1706215" y="2374534"/>
                  <a:pt x="1777041" y="2363638"/>
                </a:cubicBezTo>
                <a:cubicBezTo>
                  <a:pt x="1794329" y="2360978"/>
                  <a:pt x="1811388" y="2356670"/>
                  <a:pt x="1828800" y="2355012"/>
                </a:cubicBezTo>
                <a:cubicBezTo>
                  <a:pt x="1905907" y="2347668"/>
                  <a:pt x="2061205" y="2341732"/>
                  <a:pt x="2130724" y="2337759"/>
                </a:cubicBezTo>
                <a:lnTo>
                  <a:pt x="2260121" y="2329132"/>
                </a:lnTo>
                <a:cubicBezTo>
                  <a:pt x="2291788" y="2326696"/>
                  <a:pt x="2323274" y="2321727"/>
                  <a:pt x="2355011" y="2320506"/>
                </a:cubicBezTo>
                <a:cubicBezTo>
                  <a:pt x="2472853" y="2315974"/>
                  <a:pt x="2590816" y="2315346"/>
                  <a:pt x="2708694" y="2311879"/>
                </a:cubicBezTo>
                <a:cubicBezTo>
                  <a:pt x="2910380" y="2305947"/>
                  <a:pt x="2919437" y="2304485"/>
                  <a:pt x="3096883" y="2294627"/>
                </a:cubicBezTo>
                <a:lnTo>
                  <a:pt x="4106173" y="2311879"/>
                </a:lnTo>
                <a:cubicBezTo>
                  <a:pt x="4290293" y="2311879"/>
                  <a:pt x="4474288" y="2301913"/>
                  <a:pt x="4658264" y="2294627"/>
                </a:cubicBezTo>
                <a:cubicBezTo>
                  <a:pt x="4764728" y="2290411"/>
                  <a:pt x="4871114" y="2284234"/>
                  <a:pt x="4977441" y="2277374"/>
                </a:cubicBezTo>
                <a:lnTo>
                  <a:pt x="5244860" y="2260121"/>
                </a:lnTo>
                <a:cubicBezTo>
                  <a:pt x="5282241" y="2257246"/>
                  <a:pt x="5319708" y="2255320"/>
                  <a:pt x="5357004" y="2251495"/>
                </a:cubicBezTo>
                <a:cubicBezTo>
                  <a:pt x="5431869" y="2243816"/>
                  <a:pt x="5506528" y="2234242"/>
                  <a:pt x="5581290" y="2225615"/>
                </a:cubicBezTo>
                <a:cubicBezTo>
                  <a:pt x="5592792" y="2222740"/>
                  <a:pt x="5604131" y="2219110"/>
                  <a:pt x="5615796" y="2216989"/>
                </a:cubicBezTo>
                <a:cubicBezTo>
                  <a:pt x="5635801" y="2213352"/>
                  <a:pt x="5656300" y="2212623"/>
                  <a:pt x="5676181" y="2208363"/>
                </a:cubicBezTo>
                <a:cubicBezTo>
                  <a:pt x="5696650" y="2203977"/>
                  <a:pt x="5716097" y="2195496"/>
                  <a:pt x="5736566" y="2191110"/>
                </a:cubicBezTo>
                <a:cubicBezTo>
                  <a:pt x="5756447" y="2186850"/>
                  <a:pt x="5776984" y="2186323"/>
                  <a:pt x="5796951" y="2182483"/>
                </a:cubicBezTo>
                <a:cubicBezTo>
                  <a:pt x="5924972" y="2157864"/>
                  <a:pt x="5931782" y="2155246"/>
                  <a:pt x="6029864" y="2130725"/>
                </a:cubicBezTo>
                <a:cubicBezTo>
                  <a:pt x="6041366" y="2127849"/>
                  <a:pt x="6053122" y="2125847"/>
                  <a:pt x="6064370" y="2122098"/>
                </a:cubicBezTo>
                <a:cubicBezTo>
                  <a:pt x="6126439" y="2101409"/>
                  <a:pt x="6048906" y="2126517"/>
                  <a:pt x="6124755" y="2104846"/>
                </a:cubicBezTo>
                <a:cubicBezTo>
                  <a:pt x="6175210" y="2090430"/>
                  <a:pt x="6124434" y="2101083"/>
                  <a:pt x="6185140" y="2087593"/>
                </a:cubicBezTo>
                <a:cubicBezTo>
                  <a:pt x="6199453" y="2084412"/>
                  <a:pt x="6214127" y="2082824"/>
                  <a:pt x="6228272" y="2078966"/>
                </a:cubicBezTo>
                <a:cubicBezTo>
                  <a:pt x="6245817" y="2074181"/>
                  <a:pt x="6262777" y="2067464"/>
                  <a:pt x="6280030" y="2061713"/>
                </a:cubicBezTo>
                <a:lnTo>
                  <a:pt x="6305909" y="2053087"/>
                </a:lnTo>
                <a:cubicBezTo>
                  <a:pt x="6314536" y="2050212"/>
                  <a:pt x="6322872" y="2046244"/>
                  <a:pt x="6331789" y="2044461"/>
                </a:cubicBezTo>
                <a:cubicBezTo>
                  <a:pt x="6348874" y="2041044"/>
                  <a:pt x="6391158" y="2033297"/>
                  <a:pt x="6409426" y="2027208"/>
                </a:cubicBezTo>
                <a:cubicBezTo>
                  <a:pt x="6494544" y="1998835"/>
                  <a:pt x="6410509" y="2018364"/>
                  <a:pt x="6495690" y="2001329"/>
                </a:cubicBezTo>
                <a:cubicBezTo>
                  <a:pt x="6582172" y="1966736"/>
                  <a:pt x="6499039" y="1997736"/>
                  <a:pt x="6573328" y="1975449"/>
                </a:cubicBezTo>
                <a:cubicBezTo>
                  <a:pt x="6590747" y="1970223"/>
                  <a:pt x="6609955" y="1968284"/>
                  <a:pt x="6625087" y="1958196"/>
                </a:cubicBezTo>
                <a:cubicBezTo>
                  <a:pt x="6699261" y="1908748"/>
                  <a:pt x="6605408" y="1968037"/>
                  <a:pt x="6676845" y="1932317"/>
                </a:cubicBezTo>
                <a:cubicBezTo>
                  <a:pt x="6743725" y="1898876"/>
                  <a:pt x="6663563" y="1928116"/>
                  <a:pt x="6728604" y="1906438"/>
                </a:cubicBezTo>
                <a:lnTo>
                  <a:pt x="6780362" y="1871932"/>
                </a:lnTo>
                <a:cubicBezTo>
                  <a:pt x="6788988" y="1866181"/>
                  <a:pt x="6796405" y="1857957"/>
                  <a:pt x="6806241" y="1854679"/>
                </a:cubicBezTo>
                <a:lnTo>
                  <a:pt x="6832121" y="1846053"/>
                </a:lnTo>
                <a:lnTo>
                  <a:pt x="6909758" y="1794295"/>
                </a:lnTo>
                <a:lnTo>
                  <a:pt x="6935638" y="1777042"/>
                </a:lnTo>
                <a:lnTo>
                  <a:pt x="6961517" y="1759789"/>
                </a:lnTo>
                <a:cubicBezTo>
                  <a:pt x="6991888" y="1714234"/>
                  <a:pt x="6963344" y="1750828"/>
                  <a:pt x="7013275" y="1708030"/>
                </a:cubicBezTo>
                <a:cubicBezTo>
                  <a:pt x="7112224" y="1623216"/>
                  <a:pt x="6976523" y="1736156"/>
                  <a:pt x="7056407" y="1656272"/>
                </a:cubicBezTo>
                <a:cubicBezTo>
                  <a:pt x="7063738" y="1648941"/>
                  <a:pt x="7073660" y="1644770"/>
                  <a:pt x="7082287" y="1639019"/>
                </a:cubicBezTo>
                <a:lnTo>
                  <a:pt x="7134045" y="1561381"/>
                </a:lnTo>
                <a:lnTo>
                  <a:pt x="7151298" y="1535502"/>
                </a:lnTo>
                <a:cubicBezTo>
                  <a:pt x="7154173" y="1526876"/>
                  <a:pt x="7155858" y="1517756"/>
                  <a:pt x="7159924" y="1509623"/>
                </a:cubicBezTo>
                <a:cubicBezTo>
                  <a:pt x="7164561" y="1500350"/>
                  <a:pt x="7177177" y="1494112"/>
                  <a:pt x="7177177" y="1483744"/>
                </a:cubicBezTo>
                <a:cubicBezTo>
                  <a:pt x="7177177" y="1440230"/>
                  <a:pt x="7167078" y="1397269"/>
                  <a:pt x="7159924" y="1354347"/>
                </a:cubicBezTo>
                <a:cubicBezTo>
                  <a:pt x="7158429" y="1345378"/>
                  <a:pt x="7156978" y="1335568"/>
                  <a:pt x="7151298" y="1328468"/>
                </a:cubicBezTo>
                <a:cubicBezTo>
                  <a:pt x="7144821" y="1320372"/>
                  <a:pt x="7134045" y="1316966"/>
                  <a:pt x="7125419" y="1311215"/>
                </a:cubicBezTo>
                <a:lnTo>
                  <a:pt x="7073660" y="1233578"/>
                </a:lnTo>
                <a:cubicBezTo>
                  <a:pt x="7073659" y="1233576"/>
                  <a:pt x="7039156" y="1181822"/>
                  <a:pt x="7039155" y="1181819"/>
                </a:cubicBezTo>
                <a:cubicBezTo>
                  <a:pt x="7012629" y="1128767"/>
                  <a:pt x="7029035" y="1158013"/>
                  <a:pt x="6987396" y="1095555"/>
                </a:cubicBezTo>
                <a:lnTo>
                  <a:pt x="6970143" y="1069676"/>
                </a:lnTo>
                <a:cubicBezTo>
                  <a:pt x="6964392" y="1061049"/>
                  <a:pt x="6961517" y="1049547"/>
                  <a:pt x="6952890" y="1043796"/>
                </a:cubicBezTo>
                <a:cubicBezTo>
                  <a:pt x="6935637" y="1032294"/>
                  <a:pt x="6920803" y="1015848"/>
                  <a:pt x="6901132" y="1009291"/>
                </a:cubicBezTo>
                <a:cubicBezTo>
                  <a:pt x="6892506" y="1006415"/>
                  <a:pt x="6883202" y="1005080"/>
                  <a:pt x="6875253" y="1000664"/>
                </a:cubicBezTo>
                <a:cubicBezTo>
                  <a:pt x="6857127" y="990594"/>
                  <a:pt x="6843165" y="972717"/>
                  <a:pt x="6823494" y="966159"/>
                </a:cubicBezTo>
                <a:cubicBezTo>
                  <a:pt x="6758440" y="944473"/>
                  <a:pt x="6838633" y="973728"/>
                  <a:pt x="6771736" y="940279"/>
                </a:cubicBezTo>
                <a:cubicBezTo>
                  <a:pt x="6763603" y="936213"/>
                  <a:pt x="6754483" y="934528"/>
                  <a:pt x="6745857" y="931653"/>
                </a:cubicBezTo>
                <a:cubicBezTo>
                  <a:pt x="6719978" y="914400"/>
                  <a:pt x="6697726" y="889731"/>
                  <a:pt x="6668219" y="879895"/>
                </a:cubicBezTo>
                <a:cubicBezTo>
                  <a:pt x="6659593" y="877019"/>
                  <a:pt x="6650289" y="875684"/>
                  <a:pt x="6642340" y="871268"/>
                </a:cubicBezTo>
                <a:cubicBezTo>
                  <a:pt x="6624214" y="861198"/>
                  <a:pt x="6610252" y="843320"/>
                  <a:pt x="6590581" y="836763"/>
                </a:cubicBezTo>
                <a:lnTo>
                  <a:pt x="6538823" y="819510"/>
                </a:lnTo>
                <a:cubicBezTo>
                  <a:pt x="6479498" y="779960"/>
                  <a:pt x="6506736" y="791561"/>
                  <a:pt x="6461185" y="776378"/>
                </a:cubicBezTo>
                <a:lnTo>
                  <a:pt x="6409426" y="741872"/>
                </a:lnTo>
                <a:cubicBezTo>
                  <a:pt x="6400800" y="736121"/>
                  <a:pt x="6393383" y="727898"/>
                  <a:pt x="6383547" y="724619"/>
                </a:cubicBezTo>
                <a:cubicBezTo>
                  <a:pt x="6366294" y="718868"/>
                  <a:pt x="6346921" y="717454"/>
                  <a:pt x="6331789" y="707366"/>
                </a:cubicBezTo>
                <a:cubicBezTo>
                  <a:pt x="6323162" y="701615"/>
                  <a:pt x="6315383" y="694324"/>
                  <a:pt x="6305909" y="690113"/>
                </a:cubicBezTo>
                <a:cubicBezTo>
                  <a:pt x="6289291" y="682727"/>
                  <a:pt x="6271404" y="678612"/>
                  <a:pt x="6254151" y="672861"/>
                </a:cubicBezTo>
                <a:lnTo>
                  <a:pt x="6228272" y="664234"/>
                </a:lnTo>
                <a:lnTo>
                  <a:pt x="6202392" y="655608"/>
                </a:lnTo>
                <a:cubicBezTo>
                  <a:pt x="6145676" y="617797"/>
                  <a:pt x="6206758" y="655240"/>
                  <a:pt x="6150634" y="629729"/>
                </a:cubicBezTo>
                <a:cubicBezTo>
                  <a:pt x="6097909" y="605763"/>
                  <a:pt x="6087358" y="594259"/>
                  <a:pt x="6038490" y="577970"/>
                </a:cubicBezTo>
                <a:cubicBezTo>
                  <a:pt x="6021898" y="572439"/>
                  <a:pt x="5994727" y="569028"/>
                  <a:pt x="5978106" y="560717"/>
                </a:cubicBezTo>
                <a:cubicBezTo>
                  <a:pt x="5968833" y="556080"/>
                  <a:pt x="5961700" y="547675"/>
                  <a:pt x="5952226" y="543464"/>
                </a:cubicBezTo>
                <a:cubicBezTo>
                  <a:pt x="5935608" y="536078"/>
                  <a:pt x="5917721" y="531963"/>
                  <a:pt x="5900468" y="526212"/>
                </a:cubicBezTo>
                <a:lnTo>
                  <a:pt x="5874589" y="517585"/>
                </a:lnTo>
                <a:lnTo>
                  <a:pt x="5719313" y="465827"/>
                </a:lnTo>
                <a:cubicBezTo>
                  <a:pt x="5710687" y="462951"/>
                  <a:pt x="5701567" y="461267"/>
                  <a:pt x="5693434" y="457200"/>
                </a:cubicBezTo>
                <a:cubicBezTo>
                  <a:pt x="5681932" y="451449"/>
                  <a:pt x="5671128" y="444014"/>
                  <a:pt x="5658928" y="439947"/>
                </a:cubicBezTo>
                <a:cubicBezTo>
                  <a:pt x="5645018" y="435311"/>
                  <a:pt x="5629941" y="435179"/>
                  <a:pt x="5615796" y="431321"/>
                </a:cubicBezTo>
                <a:cubicBezTo>
                  <a:pt x="5598251" y="426536"/>
                  <a:pt x="5581291" y="419819"/>
                  <a:pt x="5564038" y="414068"/>
                </a:cubicBezTo>
                <a:lnTo>
                  <a:pt x="5512279" y="396815"/>
                </a:lnTo>
                <a:cubicBezTo>
                  <a:pt x="5503653" y="393940"/>
                  <a:pt x="5495221" y="390394"/>
                  <a:pt x="5486400" y="388189"/>
                </a:cubicBezTo>
                <a:cubicBezTo>
                  <a:pt x="5437670" y="376007"/>
                  <a:pt x="5463520" y="381888"/>
                  <a:pt x="5408762" y="370936"/>
                </a:cubicBezTo>
                <a:cubicBezTo>
                  <a:pt x="5400136" y="365185"/>
                  <a:pt x="5392357" y="357894"/>
                  <a:pt x="5382883" y="353683"/>
                </a:cubicBezTo>
                <a:cubicBezTo>
                  <a:pt x="5366264" y="346297"/>
                  <a:pt x="5348377" y="342181"/>
                  <a:pt x="5331124" y="336430"/>
                </a:cubicBezTo>
                <a:cubicBezTo>
                  <a:pt x="5322498" y="333555"/>
                  <a:pt x="5313378" y="331871"/>
                  <a:pt x="5305245" y="327804"/>
                </a:cubicBezTo>
                <a:cubicBezTo>
                  <a:pt x="5282241" y="316302"/>
                  <a:pt x="5260633" y="301431"/>
                  <a:pt x="5236234" y="293298"/>
                </a:cubicBezTo>
                <a:lnTo>
                  <a:pt x="5132717" y="258793"/>
                </a:lnTo>
                <a:lnTo>
                  <a:pt x="5080958" y="241540"/>
                </a:lnTo>
                <a:cubicBezTo>
                  <a:pt x="5072332" y="238665"/>
                  <a:pt x="5063995" y="234696"/>
                  <a:pt x="5055079" y="232913"/>
                </a:cubicBezTo>
                <a:cubicBezTo>
                  <a:pt x="5040702" y="230038"/>
                  <a:pt x="5026092" y="228145"/>
                  <a:pt x="5011947" y="224287"/>
                </a:cubicBezTo>
                <a:cubicBezTo>
                  <a:pt x="4994402" y="219502"/>
                  <a:pt x="4978022" y="210600"/>
                  <a:pt x="4960189" y="207034"/>
                </a:cubicBezTo>
                <a:cubicBezTo>
                  <a:pt x="4930529" y="201102"/>
                  <a:pt x="4910987" y="197906"/>
                  <a:pt x="4882551" y="189781"/>
                </a:cubicBezTo>
                <a:cubicBezTo>
                  <a:pt x="4873808" y="187283"/>
                  <a:pt x="4865493" y="183360"/>
                  <a:pt x="4856672" y="181155"/>
                </a:cubicBezTo>
                <a:cubicBezTo>
                  <a:pt x="4828272" y="174055"/>
                  <a:pt x="4789968" y="169027"/>
                  <a:pt x="4761781" y="163902"/>
                </a:cubicBezTo>
                <a:cubicBezTo>
                  <a:pt x="4747355" y="161279"/>
                  <a:pt x="4732873" y="158832"/>
                  <a:pt x="4718649" y="155276"/>
                </a:cubicBezTo>
                <a:cubicBezTo>
                  <a:pt x="4709827" y="153071"/>
                  <a:pt x="4701686" y="148432"/>
                  <a:pt x="4692770" y="146649"/>
                </a:cubicBezTo>
                <a:cubicBezTo>
                  <a:pt x="4672832" y="142661"/>
                  <a:pt x="4652441" y="141366"/>
                  <a:pt x="4632385" y="138023"/>
                </a:cubicBezTo>
                <a:cubicBezTo>
                  <a:pt x="4569257" y="127502"/>
                  <a:pt x="4610034" y="134101"/>
                  <a:pt x="4563373" y="120770"/>
                </a:cubicBezTo>
                <a:cubicBezTo>
                  <a:pt x="4472138" y="94704"/>
                  <a:pt x="4600073" y="135879"/>
                  <a:pt x="4477109" y="94891"/>
                </a:cubicBezTo>
                <a:cubicBezTo>
                  <a:pt x="4459856" y="89140"/>
                  <a:pt x="4443354" y="80210"/>
                  <a:pt x="4425351" y="77638"/>
                </a:cubicBezTo>
                <a:lnTo>
                  <a:pt x="4364966" y="69012"/>
                </a:lnTo>
                <a:cubicBezTo>
                  <a:pt x="4276615" y="39562"/>
                  <a:pt x="4349327" y="61422"/>
                  <a:pt x="4270075" y="43132"/>
                </a:cubicBezTo>
                <a:cubicBezTo>
                  <a:pt x="4246971" y="37800"/>
                  <a:pt x="4224641" y="28405"/>
                  <a:pt x="4201064" y="25879"/>
                </a:cubicBezTo>
                <a:cubicBezTo>
                  <a:pt x="4143811" y="19745"/>
                  <a:pt x="4086012" y="20736"/>
                  <a:pt x="4028536" y="17253"/>
                </a:cubicBezTo>
                <a:cubicBezTo>
                  <a:pt x="3991113" y="14985"/>
                  <a:pt x="3953854" y="10125"/>
                  <a:pt x="3916392" y="8627"/>
                </a:cubicBezTo>
                <a:cubicBezTo>
                  <a:pt x="3810046" y="4373"/>
                  <a:pt x="3703607" y="2876"/>
                  <a:pt x="3597215" y="0"/>
                </a:cubicBezTo>
                <a:lnTo>
                  <a:pt x="3140015" y="25879"/>
                </a:lnTo>
                <a:cubicBezTo>
                  <a:pt x="3082520" y="29029"/>
                  <a:pt x="3024782" y="28777"/>
                  <a:pt x="2967487" y="34506"/>
                </a:cubicBezTo>
                <a:cubicBezTo>
                  <a:pt x="2826785" y="48576"/>
                  <a:pt x="2910081" y="41613"/>
                  <a:pt x="2717321" y="51759"/>
                </a:cubicBezTo>
                <a:cubicBezTo>
                  <a:pt x="2671313" y="57510"/>
                  <a:pt x="2625611" y="66807"/>
                  <a:pt x="2579298" y="69012"/>
                </a:cubicBezTo>
                <a:lnTo>
                  <a:pt x="2398143" y="77638"/>
                </a:lnTo>
                <a:cubicBezTo>
                  <a:pt x="2366444" y="79619"/>
                  <a:pt x="2334938" y="84079"/>
                  <a:pt x="2303253" y="86264"/>
                </a:cubicBezTo>
                <a:cubicBezTo>
                  <a:pt x="2251537" y="89831"/>
                  <a:pt x="2199684" y="91198"/>
                  <a:pt x="2147977" y="94891"/>
                </a:cubicBezTo>
                <a:cubicBezTo>
                  <a:pt x="2119152" y="96950"/>
                  <a:pt x="2090547" y="101595"/>
                  <a:pt x="2061713" y="103517"/>
                </a:cubicBezTo>
                <a:cubicBezTo>
                  <a:pt x="2004259" y="107347"/>
                  <a:pt x="1946678" y="108950"/>
                  <a:pt x="1889185" y="112144"/>
                </a:cubicBezTo>
                <a:cubicBezTo>
                  <a:pt x="1844501" y="114626"/>
                  <a:pt x="1680155" y="125069"/>
                  <a:pt x="1630392" y="129396"/>
                </a:cubicBezTo>
                <a:cubicBezTo>
                  <a:pt x="1604452" y="131652"/>
                  <a:pt x="1578686" y="135666"/>
                  <a:pt x="1552755" y="138023"/>
                </a:cubicBezTo>
                <a:cubicBezTo>
                  <a:pt x="1515417" y="141417"/>
                  <a:pt x="1477949" y="143255"/>
                  <a:pt x="1440611" y="146649"/>
                </a:cubicBezTo>
                <a:lnTo>
                  <a:pt x="1268083" y="163902"/>
                </a:lnTo>
                <a:cubicBezTo>
                  <a:pt x="1256581" y="166778"/>
                  <a:pt x="1245341" y="171058"/>
                  <a:pt x="1233577" y="172529"/>
                </a:cubicBezTo>
                <a:cubicBezTo>
                  <a:pt x="1199219" y="176824"/>
                  <a:pt x="1164543" y="178020"/>
                  <a:pt x="1130060" y="181155"/>
                </a:cubicBezTo>
                <a:cubicBezTo>
                  <a:pt x="1101281" y="183771"/>
                  <a:pt x="1072471" y="186197"/>
                  <a:pt x="1043796" y="189781"/>
                </a:cubicBezTo>
                <a:cubicBezTo>
                  <a:pt x="1026440" y="191950"/>
                  <a:pt x="1009375" y="196096"/>
                  <a:pt x="992038" y="198408"/>
                </a:cubicBezTo>
                <a:cubicBezTo>
                  <a:pt x="966228" y="201849"/>
                  <a:pt x="940260" y="203992"/>
                  <a:pt x="914400" y="207034"/>
                </a:cubicBezTo>
                <a:cubicBezTo>
                  <a:pt x="841005" y="215669"/>
                  <a:pt x="858469" y="213481"/>
                  <a:pt x="793630" y="224287"/>
                </a:cubicBezTo>
                <a:cubicBezTo>
                  <a:pt x="785004" y="227162"/>
                  <a:pt x="776627" y="230940"/>
                  <a:pt x="767751" y="232913"/>
                </a:cubicBezTo>
                <a:cubicBezTo>
                  <a:pt x="733645" y="240492"/>
                  <a:pt x="679642" y="245811"/>
                  <a:pt x="646981" y="250166"/>
                </a:cubicBezTo>
                <a:lnTo>
                  <a:pt x="586596" y="258793"/>
                </a:lnTo>
                <a:cubicBezTo>
                  <a:pt x="577970" y="261668"/>
                  <a:pt x="569633" y="265636"/>
                  <a:pt x="560717" y="267419"/>
                </a:cubicBezTo>
                <a:cubicBezTo>
                  <a:pt x="540779" y="271407"/>
                  <a:pt x="520058" y="271115"/>
                  <a:pt x="500332" y="276046"/>
                </a:cubicBezTo>
                <a:cubicBezTo>
                  <a:pt x="473867" y="282662"/>
                  <a:pt x="448573" y="293299"/>
                  <a:pt x="422694" y="301925"/>
                </a:cubicBezTo>
                <a:lnTo>
                  <a:pt x="370936" y="319178"/>
                </a:lnTo>
                <a:cubicBezTo>
                  <a:pt x="362310" y="322053"/>
                  <a:pt x="353878" y="325599"/>
                  <a:pt x="345057" y="327804"/>
                </a:cubicBezTo>
                <a:cubicBezTo>
                  <a:pt x="333555" y="330679"/>
                  <a:pt x="321799" y="332681"/>
                  <a:pt x="310551" y="336430"/>
                </a:cubicBezTo>
                <a:cubicBezTo>
                  <a:pt x="295861" y="341327"/>
                  <a:pt x="282109" y="348786"/>
                  <a:pt x="267419" y="353683"/>
                </a:cubicBezTo>
                <a:cubicBezTo>
                  <a:pt x="256171" y="357432"/>
                  <a:pt x="244487" y="359738"/>
                  <a:pt x="232913" y="362310"/>
                </a:cubicBezTo>
                <a:cubicBezTo>
                  <a:pt x="218600" y="365491"/>
                  <a:pt x="204207" y="368313"/>
                  <a:pt x="189781" y="370936"/>
                </a:cubicBezTo>
                <a:cubicBezTo>
                  <a:pt x="172572" y="374065"/>
                  <a:pt x="155125" y="375898"/>
                  <a:pt x="138023" y="379563"/>
                </a:cubicBezTo>
                <a:cubicBezTo>
                  <a:pt x="114837" y="384531"/>
                  <a:pt x="91506" y="389316"/>
                  <a:pt x="69011" y="396815"/>
                </a:cubicBezTo>
                <a:cubicBezTo>
                  <a:pt x="60385" y="399691"/>
                  <a:pt x="51953" y="403236"/>
                  <a:pt x="43132" y="405442"/>
                </a:cubicBezTo>
                <a:cubicBezTo>
                  <a:pt x="40343" y="406139"/>
                  <a:pt x="37381" y="405442"/>
                  <a:pt x="34506" y="405442"/>
                </a:cubicBezTo>
              </a:path>
            </a:pathLst>
          </a:custGeom>
          <a:noFill/>
          <a:ln w="19050">
            <a:solidFill>
              <a:srgbClr val="B20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AFE05C-13D4-4746-8532-6A06169A427D}"/>
              </a:ext>
            </a:extLst>
          </p:cNvPr>
          <p:cNvGrpSpPr/>
          <p:nvPr/>
        </p:nvGrpSpPr>
        <p:grpSpPr>
          <a:xfrm rot="20750120">
            <a:off x="1196093" y="3217875"/>
            <a:ext cx="727878" cy="930272"/>
            <a:chOff x="9147048" y="2519602"/>
            <a:chExt cx="1121664" cy="106517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6963CA-0525-459B-906D-2272FA2D8EA7}"/>
                </a:ext>
              </a:extLst>
            </p:cNvPr>
            <p:cNvSpPr/>
            <p:nvPr/>
          </p:nvSpPr>
          <p:spPr>
            <a:xfrm>
              <a:off x="9147048" y="2519602"/>
              <a:ext cx="1121664" cy="1065177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036CEBC-B506-4A95-913A-9CA7D959E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25" t="5067" r="17725" b="6933"/>
            <a:stretch/>
          </p:blipFill>
          <p:spPr>
            <a:xfrm rot="20810872" flipH="1">
              <a:off x="9306122" y="2743783"/>
              <a:ext cx="810960" cy="62968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DD34A40-2349-4A93-9AE8-C9173FCC0A2A}"/>
              </a:ext>
            </a:extLst>
          </p:cNvPr>
          <p:cNvGrpSpPr/>
          <p:nvPr/>
        </p:nvGrpSpPr>
        <p:grpSpPr>
          <a:xfrm>
            <a:off x="6476890" y="1846416"/>
            <a:ext cx="679647" cy="860560"/>
            <a:chOff x="5961888" y="3429000"/>
            <a:chExt cx="1121664" cy="106517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BC3DC76-83A6-4E57-80F3-E31933B66128}"/>
                </a:ext>
              </a:extLst>
            </p:cNvPr>
            <p:cNvSpPr/>
            <p:nvPr/>
          </p:nvSpPr>
          <p:spPr>
            <a:xfrm>
              <a:off x="5961888" y="3429000"/>
              <a:ext cx="1121664" cy="1065177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107FD8D-D20E-4B3B-AC57-F53A1D336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25" t="5067" r="17725" b="6933"/>
            <a:stretch/>
          </p:blipFill>
          <p:spPr>
            <a:xfrm rot="946591">
              <a:off x="6116517" y="3646184"/>
              <a:ext cx="812406" cy="630809"/>
            </a:xfrm>
            <a:prstGeom prst="rect">
              <a:avLst/>
            </a:prstGeom>
          </p:spPr>
        </p:pic>
      </p:grpSp>
      <p:pic>
        <p:nvPicPr>
          <p:cNvPr id="32" name="1 Picture 102">
            <a:extLst>
              <a:ext uri="{FF2B5EF4-FFF2-40B4-BE49-F238E27FC236}">
                <a16:creationId xmlns:a16="http://schemas.microsoft.com/office/drawing/2014/main" id="{990E95BE-D123-4EE1-B872-93BFD2109E1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8157229" y="374425"/>
            <a:ext cx="572350" cy="829387"/>
          </a:xfrm>
          <a:prstGeom prst="rect">
            <a:avLst/>
          </a:prstGeom>
          <a:ln>
            <a:noFill/>
          </a:ln>
        </p:spPr>
      </p:pic>
      <p:pic>
        <p:nvPicPr>
          <p:cNvPr id="33" name="2 Picture 101">
            <a:extLst>
              <a:ext uri="{FF2B5EF4-FFF2-40B4-BE49-F238E27FC236}">
                <a16:creationId xmlns:a16="http://schemas.microsoft.com/office/drawing/2014/main" id="{814FBFBE-DACA-4E84-8EA7-377C6039BFB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41" r="12603" b="11115"/>
          <a:stretch/>
        </p:blipFill>
        <p:spPr>
          <a:xfrm>
            <a:off x="8160916" y="335704"/>
            <a:ext cx="564975" cy="906826"/>
          </a:xfrm>
          <a:prstGeom prst="rect">
            <a:avLst/>
          </a:prstGeom>
          <a:ln>
            <a:noFill/>
          </a:ln>
        </p:spPr>
      </p:pic>
      <p:pic>
        <p:nvPicPr>
          <p:cNvPr id="34" name="3 Picture 99">
            <a:extLst>
              <a:ext uri="{FF2B5EF4-FFF2-40B4-BE49-F238E27FC236}">
                <a16:creationId xmlns:a16="http://schemas.microsoft.com/office/drawing/2014/main" id="{8134C27A-FFD1-44BF-983A-749E6BB0F48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534" b="89981" l="9877" r="89947">
                        <a14:foregroundMark x1="55379" y1="8534" x2="45326" y2="10390"/>
                        <a14:foregroundMark x1="18342" y1="26531" x2="18342" y2="28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780" t="4540" r="13667" b="15311"/>
          <a:stretch/>
        </p:blipFill>
        <p:spPr>
          <a:xfrm>
            <a:off x="8151161" y="389981"/>
            <a:ext cx="584484" cy="798272"/>
          </a:xfrm>
          <a:prstGeom prst="rect">
            <a:avLst/>
          </a:prstGeom>
          <a:ln>
            <a:noFill/>
          </a:ln>
        </p:spPr>
      </p:pic>
      <p:pic>
        <p:nvPicPr>
          <p:cNvPr id="35" name="4 Picture 98">
            <a:extLst>
              <a:ext uri="{FF2B5EF4-FFF2-40B4-BE49-F238E27FC236}">
                <a16:creationId xmlns:a16="http://schemas.microsoft.com/office/drawing/2014/main" id="{9831A1E1-3F65-4910-B0FC-25721ACFBBB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341" b="89756" l="9814" r="89920">
                        <a14:foregroundMark x1="11406" y1="29024" x2="10875" y2="37317"/>
                        <a14:foregroundMark x1="14589" y1="22927" x2="45358" y2="6585"/>
                        <a14:foregroundMark x1="45358" y1="6585" x2="46154" y2="6829"/>
                        <a14:foregroundMark x1="15119" y1="22439" x2="12732" y2="25854"/>
                        <a14:foregroundMark x1="12202" y1="25366" x2="12202" y2="26829"/>
                        <a14:backgroundMark x1="11141" y1="24878" x2="9549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879" t="4962" r="11260" b="14888"/>
          <a:stretch/>
        </p:blipFill>
        <p:spPr>
          <a:xfrm>
            <a:off x="8151160" y="398248"/>
            <a:ext cx="584486" cy="781738"/>
          </a:xfrm>
          <a:prstGeom prst="rect">
            <a:avLst/>
          </a:prstGeom>
          <a:ln>
            <a:noFill/>
          </a:ln>
        </p:spPr>
      </p:pic>
      <p:pic>
        <p:nvPicPr>
          <p:cNvPr id="36" name="5 Picture 103">
            <a:extLst>
              <a:ext uri="{FF2B5EF4-FFF2-40B4-BE49-F238E27FC236}">
                <a16:creationId xmlns:a16="http://schemas.microsoft.com/office/drawing/2014/main" id="{E81DC38B-91DF-4B56-9103-B15B96454ED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140" r="13692" b="15063"/>
          <a:stretch/>
        </p:blipFill>
        <p:spPr>
          <a:xfrm>
            <a:off x="8151928" y="374426"/>
            <a:ext cx="582951" cy="829385"/>
          </a:xfrm>
          <a:prstGeom prst="rect">
            <a:avLst/>
          </a:prstGeom>
          <a:ln>
            <a:noFill/>
          </a:ln>
        </p:spPr>
      </p:pic>
      <p:pic>
        <p:nvPicPr>
          <p:cNvPr id="37" name="6 Picture 100">
            <a:extLst>
              <a:ext uri="{FF2B5EF4-FFF2-40B4-BE49-F238E27FC236}">
                <a16:creationId xmlns:a16="http://schemas.microsoft.com/office/drawing/2014/main" id="{93DA446A-360A-451C-B9E0-5756F76774D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091" b="89796" l="9647" r="89796">
                        <a14:foregroundMark x1="52505" y1="9091" x2="39147" y2="10019"/>
                        <a14:foregroundMark x1="12801" y1="27644" x2="12801" y2="2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92" r="17368" b="13490"/>
          <a:stretch/>
        </p:blipFill>
        <p:spPr>
          <a:xfrm>
            <a:off x="8151928" y="361800"/>
            <a:ext cx="582951" cy="854634"/>
          </a:xfrm>
          <a:prstGeom prst="rect">
            <a:avLst/>
          </a:prstGeom>
          <a:ln>
            <a:noFill/>
          </a:ln>
        </p:spPr>
      </p:pic>
      <p:pic>
        <p:nvPicPr>
          <p:cNvPr id="38" name="back dice spinner 1 Picture 97">
            <a:extLst>
              <a:ext uri="{FF2B5EF4-FFF2-40B4-BE49-F238E27FC236}">
                <a16:creationId xmlns:a16="http://schemas.microsoft.com/office/drawing/2014/main" id="{BBAA1E4B-8970-4607-A1C4-87815B8EF3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00" r="9519" b="12627"/>
          <a:stretch/>
        </p:blipFill>
        <p:spPr>
          <a:xfrm>
            <a:off x="8158754" y="368512"/>
            <a:ext cx="569300" cy="841210"/>
          </a:xfrm>
          <a:prstGeom prst="rect">
            <a:avLst/>
          </a:prstGeom>
          <a:ln>
            <a:noFill/>
          </a:ln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E29766D8-49E8-4DE7-949B-CD7C3EF4FE3F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8078904" y="515743"/>
            <a:ext cx="729001" cy="54675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0" name="Freeform: Shape 204">
              <a:extLst>
                <a:ext uri="{FF2B5EF4-FFF2-40B4-BE49-F238E27FC236}">
                  <a16:creationId xmlns:a16="http://schemas.microsoft.com/office/drawing/2014/main" id="{1B6E8D79-36AE-4891-8DE7-69D444B66F0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92C0E3-AA4D-43A5-8394-378FEADAEE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6CCF9D2-2AFB-4EC3-9654-AB70FB447C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C4CDC00-4AF3-48BD-A882-FBF5F9FD28E0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8078904" y="515743"/>
            <a:ext cx="729001" cy="54675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4" name="Freeform: Shape 208">
              <a:extLst>
                <a:ext uri="{FF2B5EF4-FFF2-40B4-BE49-F238E27FC236}">
                  <a16:creationId xmlns:a16="http://schemas.microsoft.com/office/drawing/2014/main" id="{2F9D4618-4103-45F7-9A57-491F4C8891A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B91DE1-255E-485C-B0C2-82D69C5BBA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A61B750-A862-4224-B06D-7EE8C8266C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3205C45-7F5B-4718-ACB8-C491F850A612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8078904" y="515743"/>
            <a:ext cx="729001" cy="54675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8" name="Freeform: Shape 212">
              <a:extLst>
                <a:ext uri="{FF2B5EF4-FFF2-40B4-BE49-F238E27FC236}">
                  <a16:creationId xmlns:a16="http://schemas.microsoft.com/office/drawing/2014/main" id="{414F218F-C511-435B-A7AD-0BABF1F2EF0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70C3E4F-47FE-4AAF-BFB9-801C74CD22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C6E6699-6F27-4340-BB90-A8044D4CBA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8993F36-F7A3-46FF-B123-CC73EBE0F05C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8078904" y="515743"/>
            <a:ext cx="729001" cy="54675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2" name="Freeform: Shape 216">
              <a:extLst>
                <a:ext uri="{FF2B5EF4-FFF2-40B4-BE49-F238E27FC236}">
                  <a16:creationId xmlns:a16="http://schemas.microsoft.com/office/drawing/2014/main" id="{2B50CBB1-49AE-40F2-930B-F639B07DB11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25A7518-0410-4AA2-B2A1-B6E91F3FDB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BB964AE-1479-465C-B603-2B82F24A4B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31B5385-B026-4914-92A9-B0D187061CF0}"/>
              </a:ext>
            </a:extLst>
          </p:cNvPr>
          <p:cNvGrpSpPr>
            <a:grpSpLocks noChangeAspect="1"/>
          </p:cNvGrpSpPr>
          <p:nvPr/>
        </p:nvGrpSpPr>
        <p:grpSpPr>
          <a:xfrm>
            <a:off x="8170029" y="424618"/>
            <a:ext cx="546751" cy="72900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9" name="Freeform: Shape 220">
              <a:extLst>
                <a:ext uri="{FF2B5EF4-FFF2-40B4-BE49-F238E27FC236}">
                  <a16:creationId xmlns:a16="http://schemas.microsoft.com/office/drawing/2014/main" id="{97325C3F-D566-4BCA-8A67-DBC71CF761D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FFC000">
                    <a:lumMod val="50000"/>
                  </a:srgbClr>
                </a:solidFill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36B7E59-112F-4EEA-8622-7803C3AD18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C411C26-A2B9-461A-97DB-E49E9F9D58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C1AF3B7-B29B-4693-A2B1-736983C8D0A2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208019" y="542201"/>
            <a:ext cx="546751" cy="72900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63" name="Freeform: Shape 224">
              <a:extLst>
                <a:ext uri="{FF2B5EF4-FFF2-40B4-BE49-F238E27FC236}">
                  <a16:creationId xmlns:a16="http://schemas.microsoft.com/office/drawing/2014/main" id="{3057E25A-C9FA-4BBF-80E3-83AE92593F4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49D1135-F588-4D69-9AF2-C881FEF02F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96B0C3A-0A4B-4113-AF47-E1922282E8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8B08083-0DBA-4484-B541-E1EF2CAC86D3}"/>
              </a:ext>
            </a:extLst>
          </p:cNvPr>
          <p:cNvGrpSpPr/>
          <p:nvPr/>
        </p:nvGrpSpPr>
        <p:grpSpPr>
          <a:xfrm>
            <a:off x="2258871" y="493055"/>
            <a:ext cx="1014118" cy="1352157"/>
            <a:chOff x="3011828" y="493054"/>
            <a:chExt cx="1352157" cy="1352157"/>
          </a:xfrm>
        </p:grpSpPr>
        <p:pic>
          <p:nvPicPr>
            <p:cNvPr id="9" name="Picture 8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6AAA9992-8B8D-4AED-85EA-6CE896573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828" y="493054"/>
              <a:ext cx="1352157" cy="1352157"/>
            </a:xfrm>
            <a:prstGeom prst="rect">
              <a:avLst/>
            </a:prstGeom>
          </p:spPr>
        </p:pic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070A6522-1960-4B9C-B487-528B581E538B}"/>
                </a:ext>
              </a:extLst>
            </p:cNvPr>
            <p:cNvGrpSpPr/>
            <p:nvPr/>
          </p:nvGrpSpPr>
          <p:grpSpPr>
            <a:xfrm>
              <a:off x="3629346" y="772015"/>
              <a:ext cx="307324" cy="508088"/>
              <a:chOff x="3629346" y="772015"/>
              <a:chExt cx="307324" cy="508088"/>
            </a:xfrm>
          </p:grpSpPr>
          <p:sp>
            <p:nvSpPr>
              <p:cNvPr id="2" name="Flowchart: Decision 1">
                <a:extLst>
                  <a:ext uri="{FF2B5EF4-FFF2-40B4-BE49-F238E27FC236}">
                    <a16:creationId xmlns:a16="http://schemas.microsoft.com/office/drawing/2014/main" id="{3A7AB0AB-0CB0-4562-933B-D43A71BF6DE7}"/>
                  </a:ext>
                </a:extLst>
              </p:cNvPr>
              <p:cNvSpPr/>
              <p:nvPr/>
            </p:nvSpPr>
            <p:spPr>
              <a:xfrm>
                <a:off x="3629346" y="772015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ecision 3">
                <a:extLst>
                  <a:ext uri="{FF2B5EF4-FFF2-40B4-BE49-F238E27FC236}">
                    <a16:creationId xmlns:a16="http://schemas.microsoft.com/office/drawing/2014/main" id="{033F3698-9A22-47A4-AFC7-7D1CB685971B}"/>
                  </a:ext>
                </a:extLst>
              </p:cNvPr>
              <p:cNvSpPr/>
              <p:nvPr/>
            </p:nvSpPr>
            <p:spPr>
              <a:xfrm rot="7130852">
                <a:off x="3764574" y="1108006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406AE55-28E8-43E7-8F2E-BF9448EDEEAE}"/>
              </a:ext>
            </a:extLst>
          </p:cNvPr>
          <p:cNvGrpSpPr/>
          <p:nvPr/>
        </p:nvGrpSpPr>
        <p:grpSpPr>
          <a:xfrm rot="1129034">
            <a:off x="3789722" y="180638"/>
            <a:ext cx="1014118" cy="1352157"/>
            <a:chOff x="5052962" y="180637"/>
            <a:chExt cx="1352157" cy="1352157"/>
          </a:xfrm>
        </p:grpSpPr>
        <p:pic>
          <p:nvPicPr>
            <p:cNvPr id="78" name="Picture 77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B9811D82-5E84-42B7-8FC9-2DBE4C8CD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962" y="180637"/>
              <a:ext cx="1352157" cy="1352157"/>
            </a:xfrm>
            <a:prstGeom prst="rect">
              <a:avLst/>
            </a:prstGeom>
          </p:spPr>
        </p:pic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8857EAE2-0C9B-414C-BD6C-4480F8A93542}"/>
                </a:ext>
              </a:extLst>
            </p:cNvPr>
            <p:cNvGrpSpPr/>
            <p:nvPr/>
          </p:nvGrpSpPr>
          <p:grpSpPr>
            <a:xfrm>
              <a:off x="5469533" y="459598"/>
              <a:ext cx="305750" cy="507366"/>
              <a:chOff x="5469533" y="459598"/>
              <a:chExt cx="305750" cy="507366"/>
            </a:xfrm>
          </p:grpSpPr>
          <p:sp>
            <p:nvSpPr>
              <p:cNvPr id="85" name="Flowchart: Decision 84">
                <a:extLst>
                  <a:ext uri="{FF2B5EF4-FFF2-40B4-BE49-F238E27FC236}">
                    <a16:creationId xmlns:a16="http://schemas.microsoft.com/office/drawing/2014/main" id="{5372E4B2-C8B5-4CAB-9C7F-A59188F437CA}"/>
                  </a:ext>
                </a:extLst>
              </p:cNvPr>
              <p:cNvSpPr/>
              <p:nvPr/>
            </p:nvSpPr>
            <p:spPr>
              <a:xfrm>
                <a:off x="5679106" y="459598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lowchart: Decision 88">
                <a:extLst>
                  <a:ext uri="{FF2B5EF4-FFF2-40B4-BE49-F238E27FC236}">
                    <a16:creationId xmlns:a16="http://schemas.microsoft.com/office/drawing/2014/main" id="{6BA38203-88B0-46EF-A2F5-1976F2CBF477}"/>
                  </a:ext>
                </a:extLst>
              </p:cNvPr>
              <p:cNvSpPr/>
              <p:nvPr/>
            </p:nvSpPr>
            <p:spPr>
              <a:xfrm rot="14171988">
                <a:off x="5567734" y="794867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1D3F62-A9C4-4283-BBB4-532DC2FDA79E}"/>
              </a:ext>
            </a:extLst>
          </p:cNvPr>
          <p:cNvGrpSpPr/>
          <p:nvPr/>
        </p:nvGrpSpPr>
        <p:grpSpPr>
          <a:xfrm>
            <a:off x="2141826" y="2377450"/>
            <a:ext cx="1014118" cy="1352157"/>
            <a:chOff x="2855768" y="2377449"/>
            <a:chExt cx="1352157" cy="1352157"/>
          </a:xfrm>
        </p:grpSpPr>
        <p:pic>
          <p:nvPicPr>
            <p:cNvPr id="91" name="Picture 90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DCE59E74-D420-4A51-9657-D7FF71B4D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768" y="2377449"/>
              <a:ext cx="1352157" cy="1352157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FE1BA57-2F72-4BFC-846C-7034B7FCB4CB}"/>
                </a:ext>
              </a:extLst>
            </p:cNvPr>
            <p:cNvGrpSpPr/>
            <p:nvPr/>
          </p:nvGrpSpPr>
          <p:grpSpPr>
            <a:xfrm>
              <a:off x="3473286" y="2656410"/>
              <a:ext cx="328856" cy="442846"/>
              <a:chOff x="3473286" y="2656410"/>
              <a:chExt cx="328856" cy="442846"/>
            </a:xfrm>
          </p:grpSpPr>
          <p:sp>
            <p:nvSpPr>
              <p:cNvPr id="93" name="Flowchart: Decision 92">
                <a:extLst>
                  <a:ext uri="{FF2B5EF4-FFF2-40B4-BE49-F238E27FC236}">
                    <a16:creationId xmlns:a16="http://schemas.microsoft.com/office/drawing/2014/main" id="{87E41CD1-427D-43EA-A312-1EA4EDC2440D}"/>
                  </a:ext>
                </a:extLst>
              </p:cNvPr>
              <p:cNvSpPr/>
              <p:nvPr/>
            </p:nvSpPr>
            <p:spPr>
              <a:xfrm>
                <a:off x="3473286" y="2656410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lowchart: Decision 93">
                <a:extLst>
                  <a:ext uri="{FF2B5EF4-FFF2-40B4-BE49-F238E27FC236}">
                    <a16:creationId xmlns:a16="http://schemas.microsoft.com/office/drawing/2014/main" id="{C4C9014B-D26C-449F-9C39-C55946DEE2F1}"/>
                  </a:ext>
                </a:extLst>
              </p:cNvPr>
              <p:cNvSpPr/>
              <p:nvPr/>
            </p:nvSpPr>
            <p:spPr>
              <a:xfrm rot="5400000">
                <a:off x="3630046" y="2927159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7F87A31-30A2-489F-83E2-6648E20C8945}"/>
              </a:ext>
            </a:extLst>
          </p:cNvPr>
          <p:cNvGrpSpPr/>
          <p:nvPr/>
        </p:nvGrpSpPr>
        <p:grpSpPr>
          <a:xfrm rot="20030067">
            <a:off x="5210118" y="610957"/>
            <a:ext cx="1014118" cy="1352157"/>
            <a:chOff x="6946823" y="610956"/>
            <a:chExt cx="1352157" cy="1352157"/>
          </a:xfrm>
        </p:grpSpPr>
        <p:pic>
          <p:nvPicPr>
            <p:cNvPr id="96" name="Picture 95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83ECF2F3-C818-4284-BE14-9822B4D52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823" y="610956"/>
              <a:ext cx="1352157" cy="1352157"/>
            </a:xfrm>
            <a:prstGeom prst="rect">
              <a:avLst/>
            </a:prstGeom>
          </p:spPr>
        </p:pic>
        <p:sp>
          <p:nvSpPr>
            <p:cNvPr id="98" name="Flowchart: Decision 97">
              <a:extLst>
                <a:ext uri="{FF2B5EF4-FFF2-40B4-BE49-F238E27FC236}">
                  <a16:creationId xmlns:a16="http://schemas.microsoft.com/office/drawing/2014/main" id="{3058F670-A4CC-4D96-AE78-877BFE825E41}"/>
                </a:ext>
              </a:extLst>
            </p:cNvPr>
            <p:cNvSpPr/>
            <p:nvPr/>
          </p:nvSpPr>
          <p:spPr>
            <a:xfrm>
              <a:off x="7564341" y="889917"/>
              <a:ext cx="96177" cy="381012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lowchart: Decision 98">
              <a:extLst>
                <a:ext uri="{FF2B5EF4-FFF2-40B4-BE49-F238E27FC236}">
                  <a16:creationId xmlns:a16="http://schemas.microsoft.com/office/drawing/2014/main" id="{4A555CBE-7DC1-4837-B9CE-964B7123291A}"/>
                </a:ext>
              </a:extLst>
            </p:cNvPr>
            <p:cNvSpPr/>
            <p:nvPr/>
          </p:nvSpPr>
          <p:spPr>
            <a:xfrm rot="3439680">
              <a:off x="7695606" y="1081285"/>
              <a:ext cx="73896" cy="270297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B219D9E-B401-48FF-B0CF-F5CBDB693BDE}"/>
              </a:ext>
            </a:extLst>
          </p:cNvPr>
          <p:cNvGrpSpPr/>
          <p:nvPr/>
        </p:nvGrpSpPr>
        <p:grpSpPr>
          <a:xfrm rot="20709854">
            <a:off x="965528" y="4598880"/>
            <a:ext cx="1014118" cy="1352157"/>
            <a:chOff x="2753998" y="5348424"/>
            <a:chExt cx="1352157" cy="1352157"/>
          </a:xfrm>
        </p:grpSpPr>
        <p:pic>
          <p:nvPicPr>
            <p:cNvPr id="101" name="Picture 100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966C660A-2988-4CAF-81AE-B50F4D15D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998" y="5348424"/>
              <a:ext cx="1352157" cy="1352157"/>
            </a:xfrm>
            <a:prstGeom prst="rect">
              <a:avLst/>
            </a:prstGeom>
          </p:spPr>
        </p:pic>
        <p:sp>
          <p:nvSpPr>
            <p:cNvPr id="103" name="Flowchart: Decision 102">
              <a:extLst>
                <a:ext uri="{FF2B5EF4-FFF2-40B4-BE49-F238E27FC236}">
                  <a16:creationId xmlns:a16="http://schemas.microsoft.com/office/drawing/2014/main" id="{47E6E3DC-5A99-4BDE-AE55-F12074133F06}"/>
                </a:ext>
              </a:extLst>
            </p:cNvPr>
            <p:cNvSpPr/>
            <p:nvPr/>
          </p:nvSpPr>
          <p:spPr>
            <a:xfrm>
              <a:off x="3371516" y="5627385"/>
              <a:ext cx="96177" cy="381012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lowchart: Decision 103">
              <a:extLst>
                <a:ext uri="{FF2B5EF4-FFF2-40B4-BE49-F238E27FC236}">
                  <a16:creationId xmlns:a16="http://schemas.microsoft.com/office/drawing/2014/main" id="{8BD3D3B1-587D-44CE-9E52-BC33299B5B84}"/>
                </a:ext>
              </a:extLst>
            </p:cNvPr>
            <p:cNvSpPr/>
            <p:nvPr/>
          </p:nvSpPr>
          <p:spPr>
            <a:xfrm rot="16200000">
              <a:off x="3261303" y="5878047"/>
              <a:ext cx="73896" cy="270297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30B570-6D7A-4A17-8D58-5F64FD519555}"/>
              </a:ext>
            </a:extLst>
          </p:cNvPr>
          <p:cNvGrpSpPr/>
          <p:nvPr/>
        </p:nvGrpSpPr>
        <p:grpSpPr>
          <a:xfrm rot="19927967">
            <a:off x="6541939" y="5481957"/>
            <a:ext cx="1014118" cy="1352157"/>
            <a:chOff x="8508817" y="5445413"/>
            <a:chExt cx="1352157" cy="1352157"/>
          </a:xfrm>
        </p:grpSpPr>
        <p:pic>
          <p:nvPicPr>
            <p:cNvPr id="106" name="Picture 105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EFE62E8B-B496-48BF-B2CD-A9D4D74AF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817" y="5445413"/>
              <a:ext cx="1352157" cy="1352157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1217D18-4F1A-45C7-A7AA-5C18DA086720}"/>
                </a:ext>
              </a:extLst>
            </p:cNvPr>
            <p:cNvGrpSpPr/>
            <p:nvPr/>
          </p:nvGrpSpPr>
          <p:grpSpPr>
            <a:xfrm>
              <a:off x="9126335" y="5724374"/>
              <a:ext cx="186607" cy="421862"/>
              <a:chOff x="9126335" y="5724374"/>
              <a:chExt cx="186607" cy="421862"/>
            </a:xfrm>
          </p:grpSpPr>
          <p:sp>
            <p:nvSpPr>
              <p:cNvPr id="108" name="Flowchart: Decision 107">
                <a:extLst>
                  <a:ext uri="{FF2B5EF4-FFF2-40B4-BE49-F238E27FC236}">
                    <a16:creationId xmlns:a16="http://schemas.microsoft.com/office/drawing/2014/main" id="{71AEB2A8-F032-45E1-A89C-5D799AE788FB}"/>
                  </a:ext>
                </a:extLst>
              </p:cNvPr>
              <p:cNvSpPr/>
              <p:nvPr/>
            </p:nvSpPr>
            <p:spPr>
              <a:xfrm>
                <a:off x="9126335" y="5724374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Decision 108">
                <a:extLst>
                  <a:ext uri="{FF2B5EF4-FFF2-40B4-BE49-F238E27FC236}">
                    <a16:creationId xmlns:a16="http://schemas.microsoft.com/office/drawing/2014/main" id="{1B6F693A-6380-4308-8593-B8EC80D71D82}"/>
                  </a:ext>
                </a:extLst>
              </p:cNvPr>
              <p:cNvSpPr/>
              <p:nvPr/>
            </p:nvSpPr>
            <p:spPr>
              <a:xfrm rot="2336139">
                <a:off x="9239046" y="5875939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EB98DE5-28B0-4A48-A271-9F0FD217FABA}"/>
              </a:ext>
            </a:extLst>
          </p:cNvPr>
          <p:cNvGrpSpPr/>
          <p:nvPr/>
        </p:nvGrpSpPr>
        <p:grpSpPr>
          <a:xfrm>
            <a:off x="5010576" y="2186678"/>
            <a:ext cx="1014118" cy="1352157"/>
            <a:chOff x="6680767" y="2186677"/>
            <a:chExt cx="1352157" cy="1352157"/>
          </a:xfrm>
        </p:grpSpPr>
        <p:pic>
          <p:nvPicPr>
            <p:cNvPr id="111" name="Picture 110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9FA8DDFC-B7B3-4207-B693-8BA74022B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38747">
              <a:off x="6680767" y="2186677"/>
              <a:ext cx="1352157" cy="1352157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7C46D57-9E91-42B8-B5DA-3EB41A8757F9}"/>
                </a:ext>
              </a:extLst>
            </p:cNvPr>
            <p:cNvGrpSpPr/>
            <p:nvPr/>
          </p:nvGrpSpPr>
          <p:grpSpPr>
            <a:xfrm>
              <a:off x="7075568" y="2491176"/>
              <a:ext cx="270297" cy="381012"/>
              <a:chOff x="7075568" y="2491176"/>
              <a:chExt cx="270297" cy="381012"/>
            </a:xfrm>
          </p:grpSpPr>
          <p:sp>
            <p:nvSpPr>
              <p:cNvPr id="113" name="Flowchart: Decision 112">
                <a:extLst>
                  <a:ext uri="{FF2B5EF4-FFF2-40B4-BE49-F238E27FC236}">
                    <a16:creationId xmlns:a16="http://schemas.microsoft.com/office/drawing/2014/main" id="{7A3E2CC3-BB8B-461D-A79E-F5F6F0EA4EAC}"/>
                  </a:ext>
                </a:extLst>
              </p:cNvPr>
              <p:cNvSpPr/>
              <p:nvPr/>
            </p:nvSpPr>
            <p:spPr>
              <a:xfrm rot="20038747">
                <a:off x="7217332" y="2491176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Decision 113">
                <a:extLst>
                  <a:ext uri="{FF2B5EF4-FFF2-40B4-BE49-F238E27FC236}">
                    <a16:creationId xmlns:a16="http://schemas.microsoft.com/office/drawing/2014/main" id="{781EA445-31AF-4838-9845-0D61B3C0B876}"/>
                  </a:ext>
                </a:extLst>
              </p:cNvPr>
              <p:cNvSpPr/>
              <p:nvPr/>
            </p:nvSpPr>
            <p:spPr>
              <a:xfrm rot="17888671">
                <a:off x="7173769" y="2659760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D610865-48D1-4F51-84E1-71B33E91A332}"/>
              </a:ext>
            </a:extLst>
          </p:cNvPr>
          <p:cNvGrpSpPr/>
          <p:nvPr/>
        </p:nvGrpSpPr>
        <p:grpSpPr>
          <a:xfrm rot="20504889">
            <a:off x="2476263" y="5103737"/>
            <a:ext cx="1014118" cy="1352157"/>
            <a:chOff x="4650200" y="4765091"/>
            <a:chExt cx="1352157" cy="135215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F037057-EC24-4D59-A32B-FFB36BFD97FB}"/>
                </a:ext>
              </a:extLst>
            </p:cNvPr>
            <p:cNvGrpSpPr/>
            <p:nvPr/>
          </p:nvGrpSpPr>
          <p:grpSpPr>
            <a:xfrm>
              <a:off x="4650200" y="4765091"/>
              <a:ext cx="1352157" cy="1352157"/>
              <a:chOff x="4650200" y="4765091"/>
              <a:chExt cx="1352157" cy="1352157"/>
            </a:xfrm>
          </p:grpSpPr>
          <p:pic>
            <p:nvPicPr>
              <p:cNvPr id="116" name="Picture 115" descr="A clock hanging on the wall&#10;&#10;Description automatically generated">
                <a:extLst>
                  <a:ext uri="{FF2B5EF4-FFF2-40B4-BE49-F238E27FC236}">
                    <a16:creationId xmlns:a16="http://schemas.microsoft.com/office/drawing/2014/main" id="{B02D1BB9-1CAA-4D84-B8AE-DC8BC9FE03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0200" y="4765091"/>
                <a:ext cx="1352157" cy="1352157"/>
              </a:xfrm>
              <a:prstGeom prst="rect">
                <a:avLst/>
              </a:prstGeom>
            </p:spPr>
          </p:pic>
          <p:sp>
            <p:nvSpPr>
              <p:cNvPr id="118" name="Flowchart: Decision 117">
                <a:extLst>
                  <a:ext uri="{FF2B5EF4-FFF2-40B4-BE49-F238E27FC236}">
                    <a16:creationId xmlns:a16="http://schemas.microsoft.com/office/drawing/2014/main" id="{74E5D6B6-0E67-4F3C-B388-F57BDE1D5B43}"/>
                  </a:ext>
                </a:extLst>
              </p:cNvPr>
              <p:cNvSpPr/>
              <p:nvPr/>
            </p:nvSpPr>
            <p:spPr>
              <a:xfrm>
                <a:off x="5276344" y="5044052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9" name="Flowchart: Decision 118">
              <a:extLst>
                <a:ext uri="{FF2B5EF4-FFF2-40B4-BE49-F238E27FC236}">
                  <a16:creationId xmlns:a16="http://schemas.microsoft.com/office/drawing/2014/main" id="{5535F1B3-C1C4-4561-8B6C-9CE67BC1ADBD}"/>
                </a:ext>
              </a:extLst>
            </p:cNvPr>
            <p:cNvSpPr/>
            <p:nvPr/>
          </p:nvSpPr>
          <p:spPr>
            <a:xfrm rot="10800000">
              <a:off x="5286902" y="5432736"/>
              <a:ext cx="73896" cy="270297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3859F14-3C3D-414B-8820-5818CFAE155E}"/>
              </a:ext>
            </a:extLst>
          </p:cNvPr>
          <p:cNvGrpSpPr/>
          <p:nvPr/>
        </p:nvGrpSpPr>
        <p:grpSpPr>
          <a:xfrm rot="20622015">
            <a:off x="5268093" y="3770025"/>
            <a:ext cx="1014118" cy="1352157"/>
            <a:chOff x="5419921" y="2100904"/>
            <a:chExt cx="1352157" cy="1352157"/>
          </a:xfrm>
        </p:grpSpPr>
        <p:pic>
          <p:nvPicPr>
            <p:cNvPr id="121" name="Picture 120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41B8E3C9-9254-40D3-93B1-7D79021A0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921" y="2100904"/>
              <a:ext cx="1352157" cy="1352157"/>
            </a:xfrm>
            <a:prstGeom prst="rect">
              <a:avLst/>
            </a:prstGeom>
          </p:spPr>
        </p:pic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2930887-7EE1-4DBC-9D19-913DB7F717AA}"/>
                </a:ext>
              </a:extLst>
            </p:cNvPr>
            <p:cNvGrpSpPr/>
            <p:nvPr/>
          </p:nvGrpSpPr>
          <p:grpSpPr>
            <a:xfrm>
              <a:off x="5829025" y="2379865"/>
              <a:ext cx="304591" cy="381012"/>
              <a:chOff x="5829025" y="2379865"/>
              <a:chExt cx="304591" cy="381012"/>
            </a:xfrm>
          </p:grpSpPr>
          <p:sp>
            <p:nvSpPr>
              <p:cNvPr id="123" name="Flowchart: Decision 122">
                <a:extLst>
                  <a:ext uri="{FF2B5EF4-FFF2-40B4-BE49-F238E27FC236}">
                    <a16:creationId xmlns:a16="http://schemas.microsoft.com/office/drawing/2014/main" id="{6D3E1AE1-512C-4A71-B9B2-F5AEBC559538}"/>
                  </a:ext>
                </a:extLst>
              </p:cNvPr>
              <p:cNvSpPr/>
              <p:nvPr/>
            </p:nvSpPr>
            <p:spPr>
              <a:xfrm>
                <a:off x="6037439" y="2379865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Decision 123">
                <a:extLst>
                  <a:ext uri="{FF2B5EF4-FFF2-40B4-BE49-F238E27FC236}">
                    <a16:creationId xmlns:a16="http://schemas.microsoft.com/office/drawing/2014/main" id="{5933B2CE-3AF3-4EC3-8CCF-B531F6F46532}"/>
                  </a:ext>
                </a:extLst>
              </p:cNvPr>
              <p:cNvSpPr/>
              <p:nvPr/>
            </p:nvSpPr>
            <p:spPr>
              <a:xfrm rot="18116845">
                <a:off x="5927226" y="2578771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65BEE2-9178-4BE0-B0D2-9D62FD1E3E72}"/>
              </a:ext>
            </a:extLst>
          </p:cNvPr>
          <p:cNvGrpSpPr/>
          <p:nvPr/>
        </p:nvGrpSpPr>
        <p:grpSpPr>
          <a:xfrm rot="20731597">
            <a:off x="6649478" y="3830529"/>
            <a:ext cx="1014118" cy="1352157"/>
            <a:chOff x="8865970" y="3785213"/>
            <a:chExt cx="1352157" cy="1352157"/>
          </a:xfrm>
        </p:grpSpPr>
        <p:pic>
          <p:nvPicPr>
            <p:cNvPr id="126" name="Picture 125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7982DD05-97CD-4354-A55E-CA49FEA06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5970" y="3785213"/>
              <a:ext cx="1352157" cy="1352157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E519636-9936-4DA3-A7CD-704105665C5A}"/>
                </a:ext>
              </a:extLst>
            </p:cNvPr>
            <p:cNvGrpSpPr/>
            <p:nvPr/>
          </p:nvGrpSpPr>
          <p:grpSpPr>
            <a:xfrm>
              <a:off x="9429454" y="4064174"/>
              <a:ext cx="167463" cy="679660"/>
              <a:chOff x="9429454" y="4064174"/>
              <a:chExt cx="167463" cy="679660"/>
            </a:xfrm>
          </p:grpSpPr>
          <p:sp>
            <p:nvSpPr>
              <p:cNvPr id="128" name="Flowchart: Decision 127">
                <a:extLst>
                  <a:ext uri="{FF2B5EF4-FFF2-40B4-BE49-F238E27FC236}">
                    <a16:creationId xmlns:a16="http://schemas.microsoft.com/office/drawing/2014/main" id="{AB6071EC-CEA7-4E06-9C75-2A1B5E643BAD}"/>
                  </a:ext>
                </a:extLst>
              </p:cNvPr>
              <p:cNvSpPr/>
              <p:nvPr/>
            </p:nvSpPr>
            <p:spPr>
              <a:xfrm>
                <a:off x="9500740" y="4064174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lowchart: Decision 128">
                <a:extLst>
                  <a:ext uri="{FF2B5EF4-FFF2-40B4-BE49-F238E27FC236}">
                    <a16:creationId xmlns:a16="http://schemas.microsoft.com/office/drawing/2014/main" id="{79061936-6046-461D-8B36-A4BA31CC962B}"/>
                  </a:ext>
                </a:extLst>
              </p:cNvPr>
              <p:cNvSpPr/>
              <p:nvPr/>
            </p:nvSpPr>
            <p:spPr>
              <a:xfrm rot="12668778">
                <a:off x="9429454" y="4473537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9D7D2A1-1455-4404-BC43-8DAA0CDDAF51}"/>
              </a:ext>
            </a:extLst>
          </p:cNvPr>
          <p:cNvGrpSpPr/>
          <p:nvPr/>
        </p:nvGrpSpPr>
        <p:grpSpPr>
          <a:xfrm>
            <a:off x="3550164" y="2589105"/>
            <a:ext cx="1014118" cy="1352157"/>
            <a:chOff x="4733551" y="2589104"/>
            <a:chExt cx="1352157" cy="1352157"/>
          </a:xfrm>
        </p:grpSpPr>
        <p:pic>
          <p:nvPicPr>
            <p:cNvPr id="131" name="Picture 130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0A2EFB39-2467-4134-82CA-817FE387E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551" y="2589104"/>
              <a:ext cx="1352157" cy="1352157"/>
            </a:xfrm>
            <a:prstGeom prst="rect">
              <a:avLst/>
            </a:prstGeom>
          </p:spPr>
        </p:pic>
        <p:sp>
          <p:nvSpPr>
            <p:cNvPr id="133" name="Flowchart: Decision 132">
              <a:extLst>
                <a:ext uri="{FF2B5EF4-FFF2-40B4-BE49-F238E27FC236}">
                  <a16:creationId xmlns:a16="http://schemas.microsoft.com/office/drawing/2014/main" id="{6A8F43ED-DD3D-4FD7-9B7B-97A1AB08890C}"/>
                </a:ext>
              </a:extLst>
            </p:cNvPr>
            <p:cNvSpPr/>
            <p:nvPr/>
          </p:nvSpPr>
          <p:spPr>
            <a:xfrm>
              <a:off x="5351069" y="2868065"/>
              <a:ext cx="96177" cy="381012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lowchart: Decision 133">
              <a:extLst>
                <a:ext uri="{FF2B5EF4-FFF2-40B4-BE49-F238E27FC236}">
                  <a16:creationId xmlns:a16="http://schemas.microsoft.com/office/drawing/2014/main" id="{D8B03DCF-D54D-4C0A-8D14-A64CDF6E4884}"/>
                </a:ext>
              </a:extLst>
            </p:cNvPr>
            <p:cNvSpPr/>
            <p:nvPr/>
          </p:nvSpPr>
          <p:spPr>
            <a:xfrm rot="8588237">
              <a:off x="5450978" y="3252486"/>
              <a:ext cx="73896" cy="270297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70BCA4-0A39-4709-8E84-E49F8EB25B60}"/>
              </a:ext>
            </a:extLst>
          </p:cNvPr>
          <p:cNvGrpSpPr/>
          <p:nvPr/>
        </p:nvGrpSpPr>
        <p:grpSpPr>
          <a:xfrm rot="19882346">
            <a:off x="3955184" y="4584959"/>
            <a:ext cx="1014118" cy="1352157"/>
            <a:chOff x="6674290" y="4384736"/>
            <a:chExt cx="1352157" cy="1352157"/>
          </a:xfrm>
        </p:grpSpPr>
        <p:pic>
          <p:nvPicPr>
            <p:cNvPr id="136" name="Picture 135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18255293-E1BC-4CE4-81B0-7208007AF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290" y="4384736"/>
              <a:ext cx="1352157" cy="1352157"/>
            </a:xfrm>
            <a:prstGeom prst="rect">
              <a:avLst/>
            </a:prstGeom>
          </p:spPr>
        </p:pic>
        <p:sp>
          <p:nvSpPr>
            <p:cNvPr id="138" name="Flowchart: Decision 137">
              <a:extLst>
                <a:ext uri="{FF2B5EF4-FFF2-40B4-BE49-F238E27FC236}">
                  <a16:creationId xmlns:a16="http://schemas.microsoft.com/office/drawing/2014/main" id="{3A6FFD21-75A8-4911-9B5A-0105D785F783}"/>
                </a:ext>
              </a:extLst>
            </p:cNvPr>
            <p:cNvSpPr/>
            <p:nvPr/>
          </p:nvSpPr>
          <p:spPr>
            <a:xfrm>
              <a:off x="7291808" y="4663697"/>
              <a:ext cx="96177" cy="381012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lowchart: Decision 138">
              <a:extLst>
                <a:ext uri="{FF2B5EF4-FFF2-40B4-BE49-F238E27FC236}">
                  <a16:creationId xmlns:a16="http://schemas.microsoft.com/office/drawing/2014/main" id="{C47C20DF-0897-42E6-938F-7A6546C3C38B}"/>
                </a:ext>
              </a:extLst>
            </p:cNvPr>
            <p:cNvSpPr/>
            <p:nvPr/>
          </p:nvSpPr>
          <p:spPr>
            <a:xfrm>
              <a:off x="7293735" y="4828099"/>
              <a:ext cx="73896" cy="270297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2F4D1C3-C95E-4CB4-AA8C-B10E072D1C0E}"/>
              </a:ext>
            </a:extLst>
          </p:cNvPr>
          <p:cNvSpPr/>
          <p:nvPr/>
        </p:nvSpPr>
        <p:spPr>
          <a:xfrm>
            <a:off x="0" y="1746071"/>
            <a:ext cx="614632" cy="4644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FFAA18F-BCCC-4866-ADB1-132B30AFEC98}"/>
              </a:ext>
            </a:extLst>
          </p:cNvPr>
          <p:cNvSpPr/>
          <p:nvPr/>
        </p:nvSpPr>
        <p:spPr>
          <a:xfrm>
            <a:off x="5752527" y="6377243"/>
            <a:ext cx="643343" cy="4644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5" name="Picture 15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762E3A-7AA2-4FDC-8C92-0F2F7567F2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4980096" y="5582902"/>
            <a:ext cx="772431" cy="794340"/>
          </a:xfrm>
          <a:prstGeom prst="rect">
            <a:avLst/>
          </a:prstGeom>
        </p:spPr>
      </p:pic>
      <p:pic>
        <p:nvPicPr>
          <p:cNvPr id="174" name="Picture 17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098400-D1A9-49AD-837E-E4E44A4800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278942" y="787910"/>
            <a:ext cx="665306" cy="62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6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06601 0.03403 C 0.07982 0.04167 0.10039 0.04607 0.12213 0.04607 C 0.14674 0.04607 0.16654 0.04167 0.18034 0.03403 L 0.24648 -7.40741E-7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18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30013 -0.005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1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1.48148E-6 L -0.13125 0.1421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4.07407E-6 L -0.1543 0.1231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-0.1681 -0.0946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11" y="-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0.13281 -0.2189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0162 L 0.14167 -0.1259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4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15234 0.0043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172 0.0115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4.81481E-6 L 0.10885 -0.10024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-0.24011 -0.1888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0231 L -0.15925 -0.0407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-0.01158 L -0.17644 0.0423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-0.00232 L -0.18086 0.02291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00"/>
                            </p:stCondLst>
                            <p:childTnLst>
                              <p:par>
                                <p:cTn id="2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10885 -0.34144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3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0.01342 L -0.07396 0.01342 L -0.15404 -0.04259 C -0.15573 -0.04375 -0.15729 -0.04537 -0.15912 -0.0456 L -0.24688 -0.05764 C -0.27735 -0.04468 -0.3069 -0.02269 -0.33802 -0.01829 C -0.47331 0.00069 -0.41771 -0.00926 -0.50508 0.00741 C -0.55365 0.03981 -0.51445 0.01991 -0.62279 -0.05764 C -0.68464 -0.10209 -0.65156 -0.09051 -0.71823 -0.09259 C -0.72096 -0.09213 -0.72383 -0.09074 -0.72669 -0.09097 C -0.72956 -0.09144 -0.73516 -0.09398 -0.73516 -0.09398 " pathEditMode="relative" ptsTypes="AAAAAAAAAAA">
                                      <p:cBhvr>
                                        <p:cTn id="320" dur="6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J00991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58166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J00991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288" y="5153025"/>
            <a:ext cx="1466851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572000"/>
            <a:ext cx="200025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WordArt 9" descr="Denim"/>
          <p:cNvSpPr>
            <a:spLocks noChangeArrowheads="1" noChangeShapeType="1" noTextEdit="1"/>
          </p:cNvSpPr>
          <p:nvPr/>
        </p:nvSpPr>
        <p:spPr bwMode="auto">
          <a:xfrm rot="-156607">
            <a:off x="990600" y="1447800"/>
            <a:ext cx="7080250" cy="6553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79292"/>
              </a:avLst>
            </a:prstTxWarp>
          </a:bodyPr>
          <a:lstStyle/>
          <a:p>
            <a:pPr algn="ctr"/>
            <a:r>
              <a:rPr lang="en-US" sz="8000" kern="10" spc="-800">
                <a:ln w="9525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.VnBlackH"/>
              </a:rPr>
              <a:t>KÝNH CHóC QUý THÇY C¤ SøC KHáE</a:t>
            </a:r>
          </a:p>
        </p:txBody>
      </p:sp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>
            <a:off x="1600200" y="3886200"/>
            <a:ext cx="5715000" cy="198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vi-VN" sz="3600" kern="10" dirty="0">
                <a:gradFill rotWithShape="1">
                  <a:gsLst>
                    <a:gs pos="0">
                      <a:srgbClr val="FF0000"/>
                    </a:gs>
                    <a:gs pos="5000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:rPr>
              <a:t>chúc các em chăm ngoan</a:t>
            </a:r>
            <a:endParaRPr lang="en-US" sz="3600" kern="10" dirty="0">
              <a:gradFill rotWithShape="1">
                <a:gsLst>
                  <a:gs pos="0">
                    <a:srgbClr val="FF0000"/>
                  </a:gs>
                  <a:gs pos="50000">
                    <a:srgbClr val="0066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latin typeface="Impact"/>
            </a:endParaRPr>
          </a:p>
        </p:txBody>
      </p:sp>
      <p:pic>
        <p:nvPicPr>
          <p:cNvPr id="21512" name="Picture 11" descr="Bauernb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6482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91249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52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0687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735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6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88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.VnBlackH</vt:lpstr>
      <vt:lpstr>Arial</vt:lpstr>
      <vt:lpstr>Calibri</vt:lpstr>
      <vt:lpstr>Impact</vt:lpstr>
      <vt:lpstr>Times New Roman</vt:lpstr>
      <vt:lpstr>Office Theme</vt:lpstr>
      <vt:lpstr>PowerPoint Presentation</vt:lpstr>
      <vt:lpstr>Quan sát bảng sau rồi cho biết:</vt:lpstr>
      <vt:lpstr>Bài 2 : Quan sát tranh rồi trả lời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H231020</cp:lastModifiedBy>
  <cp:revision>31</cp:revision>
  <dcterms:created xsi:type="dcterms:W3CDTF">2020-08-18T12:39:54Z</dcterms:created>
  <dcterms:modified xsi:type="dcterms:W3CDTF">2021-02-22T15:05:33Z</dcterms:modified>
</cp:coreProperties>
</file>