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3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775662" y="2286000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859600" y="3582987"/>
            <a:ext cx="53911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206375" y="0"/>
            <a:ext cx="8785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8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57400"/>
            <a:ext cx="290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C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1204"/>
            <a:ext cx="3267075" cy="3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517840"/>
            <a:ext cx="3200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Ôn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62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TC\Desktop\New folder (2)\IMG_E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3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17840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Đồng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hồ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chỉ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mấy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giờ</a:t>
            </a:r>
            <a:r>
              <a:rPr lang="en-US" sz="6000" b="1" dirty="0" smtClean="0">
                <a:solidFill>
                  <a:srgbClr val="00B050"/>
                </a:solidFill>
              </a:rPr>
              <a:t> ?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New folder (2)\IMG_E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224"/>
            <a:ext cx="91440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Dưới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đây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Việt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ngày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nhật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3810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2247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6877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5181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476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81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457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139212" y="2640629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12954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65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New folder (2)\IMG_E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56"/>
            <a:ext cx="9144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77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Lịch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Rô</a:t>
            </a:r>
            <a:r>
              <a:rPr lang="en-US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</a:rPr>
              <a:t>bốt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tuần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TC\Desktop\New folder (2)\IMG_E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296400" cy="7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H231020</cp:lastModifiedBy>
  <cp:revision>27</cp:revision>
  <dcterms:created xsi:type="dcterms:W3CDTF">2020-08-18T12:39:54Z</dcterms:created>
  <dcterms:modified xsi:type="dcterms:W3CDTF">2021-02-22T15:05:08Z</dcterms:modified>
</cp:coreProperties>
</file>