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75" r:id="rId7"/>
    <p:sldId id="288" r:id="rId8"/>
    <p:sldId id="266" r:id="rId9"/>
    <p:sldId id="276" r:id="rId10"/>
    <p:sldId id="277" r:id="rId11"/>
    <p:sldId id="278" r:id="rId12"/>
    <p:sldId id="290" r:id="rId13"/>
    <p:sldId id="291" r:id="rId14"/>
    <p:sldId id="267" r:id="rId15"/>
    <p:sldId id="279" r:id="rId16"/>
    <p:sldId id="292" r:id="rId17"/>
    <p:sldId id="293" r:id="rId18"/>
    <p:sldId id="295" r:id="rId19"/>
    <p:sldId id="296" r:id="rId20"/>
    <p:sldId id="274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Arial-Rounded" charset="0"/>
      <p:regular r:id="rId28"/>
    </p:embeddedFont>
    <p:embeddedFont>
      <p:font typeface="DFPOP1-W9" charset="-128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8"/>
            <p14:sldId id="266"/>
            <p14:sldId id="276"/>
            <p14:sldId id="277"/>
            <p14:sldId id="278"/>
            <p14:sldId id="290"/>
            <p14:sldId id="291"/>
          </p14:sldIdLst>
        </p14:section>
        <p14:section name="Tiết 2" id="{47239A1A-9B72-4DA5-96A7-F8786F163078}">
          <p14:sldIdLst>
            <p14:sldId id="267"/>
            <p14:sldId id="279"/>
            <p14:sldId id="292"/>
            <p14:sldId id="293"/>
            <p14:sldId id="295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33CC"/>
    <a:srgbClr val="F14420"/>
    <a:srgbClr val="CCECFF"/>
    <a:srgbClr val="B0DCF4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96" autoAdjust="0"/>
  </p:normalViewPr>
  <p:slideViewPr>
    <p:cSldViewPr snapToGrid="0">
      <p:cViewPr>
        <p:scale>
          <a:sx n="102" d="100"/>
          <a:sy n="102" d="100"/>
        </p:scale>
        <p:origin x="-444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ags" Target="tags/tag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277771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181217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177171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65" y="80865"/>
            <a:ext cx="84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4CA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7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6801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49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07" y="1336939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1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67226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07039" y="10535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407039" y="13459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tính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776" y="1678294"/>
            <a:ext cx="2588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74428" y="204243"/>
            <a:ext cx="593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621136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298" y="1007705"/>
            <a:ext cx="76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298" y="2061562"/>
            <a:ext cx="764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781" y="3998292"/>
            <a:ext cx="57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69783" y="70648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663647" y="1060969"/>
            <a:ext cx="429539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672128" y="141545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693638" y="180178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xmlns="" id="{0D0C2A7E-B1FD-4517-8C36-147B5A25E009}"/>
              </a:ext>
            </a:extLst>
          </p:cNvPr>
          <p:cNvSpPr/>
          <p:nvPr/>
        </p:nvSpPr>
        <p:spPr>
          <a:xfrm>
            <a:off x="699858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693638" y="2925169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700371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4989" y="58064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501" y="4368483"/>
            <a:ext cx="6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/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700371" y="364167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97723" y="66090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298298" y="102026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13801" y="1392340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13801" y="178314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08172" y="2486418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08172" y="2868433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13800" y="323535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298298" y="3602189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467</Words>
  <Application>Microsoft Office PowerPoint</Application>
  <PresentationFormat>On-screen Show (16:9)</PresentationFormat>
  <Paragraphs>135</Paragraphs>
  <Slides>17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宋体</vt:lpstr>
      <vt:lpstr>Arial-Rounded</vt:lpstr>
      <vt:lpstr>Times New Roman</vt:lpstr>
      <vt:lpstr>DFPOP1-W9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Microsoft</cp:lastModifiedBy>
  <cp:revision>34</cp:revision>
  <dcterms:created xsi:type="dcterms:W3CDTF">2020-08-13T09:19:08Z</dcterms:created>
  <dcterms:modified xsi:type="dcterms:W3CDTF">2021-02-19T08:58:04Z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