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71" r:id="rId22"/>
    <p:sldId id="284" r:id="rId23"/>
    <p:sldId id="285" r:id="rId24"/>
    <p:sldId id="272" r:id="rId25"/>
    <p:sldId id="286" r:id="rId26"/>
    <p:sldId id="273" r:id="rId27"/>
    <p:sldId id="287" r:id="rId28"/>
    <p:sldId id="274" r:id="rId29"/>
  </p:sldIdLst>
  <p:sldSz cx="9144000" cy="5143500" type="screen16x9"/>
  <p:notesSz cx="6858000" cy="9144000"/>
  <p:embeddedFontLst>
    <p:embeddedFont>
      <p:font typeface="宋体" panose="02010600030101010101" pitchFamily="2" charset="-122"/>
      <p:regular r:id="rId31"/>
    </p:embeddedFont>
    <p:embeddedFont>
      <p:font typeface="DFPOP1-W9" panose="020B0600070205080204" charset="-128"/>
      <p:regular r:id="rId32"/>
    </p:embeddedFont>
    <p:embeddedFont>
      <p:font typeface="Arial-Rounded" panose="020B0500000000000000" charset="0"/>
      <p:regular r:id="rId33"/>
    </p:embeddedFont>
    <p:embeddedFont>
      <p:font typeface="Calibri" panose="020F0502020204030204" pitchFamily="34" charset="0"/>
      <p:regular r:id="rId34"/>
      <p:bold r:id="rId35"/>
      <p:italic r:id="rId36"/>
      <p:boldItalic r:id="rId37"/>
    </p:embeddedFont>
    <p:embeddedFont>
      <p:font typeface="HL Hoctro" panose="02000000000000000000" pitchFamily="2" charset="0"/>
      <p:regular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126" d="100"/>
          <a:sy n="126" d="100"/>
        </p:scale>
        <p:origin x="864"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294518" y="656302"/>
            <a:ext cx="6393426" cy="4487197"/>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71986" y="179846"/>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914401"/>
            <a:ext cx="7878740" cy="3572733"/>
          </a:xfrm>
          <a:prstGeom prst="rect">
            <a:avLst/>
          </a:prstGeom>
        </p:spPr>
      </p:pic>
      <p:sp>
        <p:nvSpPr>
          <p:cNvPr id="8" name="Hình chữ nhật: Góc Tròn 5">
            <a:extLst>
              <a:ext uri="{FF2B5EF4-FFF2-40B4-BE49-F238E27FC236}">
                <a16:creationId xmlns="" xmlns:a16="http://schemas.microsoft.com/office/drawing/2014/main" id="{6E86600A-260E-4EDA-8C1F-2E79C8D20FB9}"/>
              </a:ext>
            </a:extLst>
          </p:cNvPr>
          <p:cNvSpPr/>
          <p:nvPr/>
        </p:nvSpPr>
        <p:spPr>
          <a:xfrm>
            <a:off x="5099190" y="1652734"/>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 xmlns:a16="http://schemas.microsoft.com/office/drawing/2014/main" id="{AA025045-4BEC-4053-AD7F-BB20DBF8B4FF}"/>
              </a:ext>
            </a:extLst>
          </p:cNvPr>
          <p:cNvSpPr/>
          <p:nvPr/>
        </p:nvSpPr>
        <p:spPr>
          <a:xfrm>
            <a:off x="2712798" y="1298629"/>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6312311" y="131199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 xmlns:a16="http://schemas.microsoft.com/office/drawing/2014/main" id="{6E86600A-260E-4EDA-8C1F-2E79C8D20FB9}"/>
              </a:ext>
            </a:extLst>
          </p:cNvPr>
          <p:cNvSpPr/>
          <p:nvPr/>
        </p:nvSpPr>
        <p:spPr>
          <a:xfrm>
            <a:off x="3424304" y="1647289"/>
            <a:ext cx="365096"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7144183" y="11121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6956055" y="158143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1" y="2531565"/>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31" y="4330503"/>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922</TotalTime>
  <Words>307</Words>
  <Application>Microsoft Office PowerPoint</Application>
  <PresentationFormat>On-screen Show (16:9)</PresentationFormat>
  <Paragraphs>91</Paragraphs>
  <Slides>25</Slides>
  <Notes>14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DFPOP1-W9</vt:lpstr>
      <vt:lpstr>Arial-Rounded</vt:lpstr>
      <vt:lpstr>华康少女文字W5</vt:lpstr>
      <vt:lpstr>Calibri</vt:lpstr>
      <vt:lpstr>Arial</vt:lpstr>
      <vt:lpstr>Times New Roman</vt:lpstr>
      <vt:lpstr>HL Hoctro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Thảo Phương Nguyễn</cp:lastModifiedBy>
  <cp:revision>44</cp:revision>
  <dcterms:created xsi:type="dcterms:W3CDTF">2020-08-13T09:19:08Z</dcterms:created>
  <dcterms:modified xsi:type="dcterms:W3CDTF">2020-09-13T03:31:45Z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