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video/unknown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58" r:id="rId6"/>
    <p:sldId id="288" r:id="rId7"/>
    <p:sldId id="266" r:id="rId8"/>
    <p:sldId id="290" r:id="rId9"/>
    <p:sldId id="291" r:id="rId10"/>
    <p:sldId id="303" r:id="rId11"/>
    <p:sldId id="292" r:id="rId12"/>
    <p:sldId id="293" r:id="rId13"/>
    <p:sldId id="305" r:id="rId14"/>
    <p:sldId id="295" r:id="rId15"/>
    <p:sldId id="306" r:id="rId16"/>
    <p:sldId id="297" r:id="rId17"/>
    <p:sldId id="296" r:id="rId18"/>
    <p:sldId id="267" r:id="rId19"/>
    <p:sldId id="279" r:id="rId20"/>
    <p:sldId id="298" r:id="rId21"/>
    <p:sldId id="299" r:id="rId22"/>
    <p:sldId id="300" r:id="rId23"/>
    <p:sldId id="268" r:id="rId24"/>
    <p:sldId id="307" r:id="rId25"/>
    <p:sldId id="308" r:id="rId26"/>
    <p:sldId id="281" r:id="rId27"/>
    <p:sldId id="269" r:id="rId28"/>
    <p:sldId id="282" r:id="rId29"/>
    <p:sldId id="270" r:id="rId30"/>
    <p:sldId id="283" r:id="rId31"/>
    <p:sldId id="271" r:id="rId32"/>
    <p:sldId id="284" r:id="rId33"/>
    <p:sldId id="285" r:id="rId34"/>
    <p:sldId id="272" r:id="rId35"/>
    <p:sldId id="286" r:id="rId36"/>
    <p:sldId id="273" r:id="rId37"/>
    <p:sldId id="287" r:id="rId38"/>
    <p:sldId id="301" r:id="rId39"/>
    <p:sldId id="302" r:id="rId40"/>
    <p:sldId id="274" r:id="rId41"/>
  </p:sldIdLst>
  <p:sldSz cx="9144000" cy="5143500" type="screen16x9"/>
  <p:notesSz cx="6858000" cy="9144000"/>
  <p:embeddedFontLst>
    <p:embeddedFont>
      <p:font typeface="DFPOP1-W9" charset="-128"/>
      <p:regular r:id="rId43"/>
    </p:embeddedFont>
    <p:embeddedFont>
      <p:font typeface="Arial-Rounded" charset="-93"/>
      <p:regular r:id="rId44"/>
    </p:embeddedFont>
    <p:embeddedFont>
      <p:font typeface="HL Hoctro" pitchFamily="2" charset="0"/>
      <p:regular r:id="rId45"/>
    </p:embeddedFont>
    <p:embeddedFont>
      <p:font typeface="HP001 4 hàng" pitchFamily="34" charset="-93"/>
      <p:regular r:id="rId46"/>
      <p:bold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宋体" pitchFamily="2" charset="-122"/>
      <p:regular r:id="rId52"/>
    </p:embeddedFont>
  </p:embeddedFontLst>
  <p:custDataLst>
    <p:tags r:id="rId5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303"/>
            <p14:sldId id="292"/>
            <p14:sldId id="293"/>
            <p14:sldId id="305"/>
            <p14:sldId id="295"/>
            <p14:sldId id="306"/>
            <p14:sldId id="297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3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-75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61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29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3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5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5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800512" cy="937695"/>
            <a:chOff x="3295926" y="1800700"/>
            <a:chExt cx="1800512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42974" y="873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297602" y="126323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368373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29465" y="873319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874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50037" y="2068456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2620714" y="2904116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4222437" y="2904133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7576762" y="2976491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762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62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00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5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48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67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525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84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786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58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 ra vào lớp đúng giờ</a:t>
            </a:r>
            <a:r>
              <a:rPr lang="en-US" altLang="zh-CN" sz="400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 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smtClean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</a:t>
              </a:r>
              <a:r>
                <a:rPr lang="en-US" altLang="zh-CN" sz="3200" dirty="0" smtClean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=""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587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32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gày</a:t>
            </a:r>
            <a:r>
              <a:rPr lang="en-US" altLang="zh-CN" sz="32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ếp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3729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888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12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24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34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70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(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(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31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558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 smtClean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4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5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3104" y="4357408"/>
            <a:ext cx="278085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80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21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297602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368373" y="388601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23369" y="873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cháu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2688" y="4339112"/>
            <a:ext cx="2702863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4485" y="3034652"/>
            <a:ext cx="68093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28681" y="3048546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11430" y="3836732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9063" y="3860577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865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40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993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561</Words>
  <Application>Microsoft Office PowerPoint</Application>
  <PresentationFormat>On-screen Show (16:9)</PresentationFormat>
  <Paragraphs>155</Paragraphs>
  <Slides>37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DFPOP1-W9</vt:lpstr>
      <vt:lpstr>华康少女文字W5</vt:lpstr>
      <vt:lpstr>Arial-Rounded</vt:lpstr>
      <vt:lpstr>Times New Roman</vt:lpstr>
      <vt:lpstr>HL Hoctro</vt:lpstr>
      <vt:lpstr>HP001 4 hàng</vt:lpstr>
      <vt:lpstr>Calibri</vt:lpstr>
      <vt:lpstr>宋体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79</cp:revision>
  <dcterms:created xsi:type="dcterms:W3CDTF">2020-08-13T09:19:08Z</dcterms:created>
  <dcterms:modified xsi:type="dcterms:W3CDTF">2021-02-17T04:01:54Z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