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08" r:id="rId5"/>
    <p:sldId id="258" r:id="rId6"/>
    <p:sldId id="275" r:id="rId7"/>
    <p:sldId id="266" r:id="rId8"/>
    <p:sldId id="310" r:id="rId9"/>
    <p:sldId id="294" r:id="rId10"/>
    <p:sldId id="312" r:id="rId11"/>
    <p:sldId id="313" r:id="rId12"/>
    <p:sldId id="296" r:id="rId13"/>
    <p:sldId id="295" r:id="rId14"/>
    <p:sldId id="289" r:id="rId15"/>
    <p:sldId id="288" r:id="rId16"/>
    <p:sldId id="297" r:id="rId17"/>
    <p:sldId id="267" r:id="rId18"/>
    <p:sldId id="279" r:id="rId19"/>
    <p:sldId id="298" r:id="rId20"/>
    <p:sldId id="299" r:id="rId21"/>
    <p:sldId id="300" r:id="rId22"/>
    <p:sldId id="268" r:id="rId23"/>
    <p:sldId id="290" r:id="rId24"/>
    <p:sldId id="291" r:id="rId25"/>
    <p:sldId id="292" r:id="rId26"/>
    <p:sldId id="302" r:id="rId27"/>
    <p:sldId id="304" r:id="rId28"/>
    <p:sldId id="305" r:id="rId29"/>
    <p:sldId id="306" r:id="rId30"/>
    <p:sldId id="307" r:id="rId31"/>
    <p:sldId id="293" r:id="rId32"/>
  </p:sldIdLst>
  <p:sldSz cx="9144000" cy="5143500" type="screen16x9"/>
  <p:notesSz cx="6858000" cy="9144000"/>
  <p:embeddedFontLst>
    <p:embeddedFont>
      <p:font typeface="DFPOP1-W9" charset="-128"/>
      <p:regular r:id="rId34"/>
    </p:embeddedFont>
    <p:embeddedFont>
      <p:font typeface="Arial-Rounded" charset="-93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宋体" pitchFamily="2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10"/>
            <p14:sldId id="294"/>
            <p14:sldId id="312"/>
            <p14:sldId id="313"/>
            <p14:sldId id="296"/>
            <p14:sldId id="295"/>
            <p14:sldId id="289"/>
            <p14:sldId id="288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90"/>
            <p14:sldId id="291"/>
            <p14:sldId id="292"/>
            <p14:sldId id="302"/>
            <p14:sldId id="304"/>
            <p14:sldId id="305"/>
            <p14:sldId id="306"/>
            <p14:sldId id="307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14420"/>
    <a:srgbClr val="FF6600"/>
    <a:srgbClr val="4CA42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-55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42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47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29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3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9944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 smtClean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 smtClean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 smtClean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 smtClean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192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82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947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0" y="1668938"/>
            <a:ext cx="9416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0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7480" y="207055"/>
            <a:ext cx="8571853" cy="4646298"/>
            <a:chOff x="957480" y="207055"/>
            <a:chExt cx="8571853" cy="4646298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khổ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đầu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xmlns="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làm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xmlns="" id="{BEF69370-038A-4CCC-B259-2DF7CD5468DF}"/>
                </a:ext>
              </a:extLst>
            </p:cNvPr>
            <p:cNvSpPr/>
            <p:nvPr/>
          </p:nvSpPr>
          <p:spPr>
            <a:xfrm>
              <a:off x="1023687" y="152611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687" y="2229776"/>
              <a:ext cx="7105429" cy="262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002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61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34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0276" y="1256134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en-GB" altLang="zh-CN" sz="4400" b="1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84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2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453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08788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56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học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67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 bơi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54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2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95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33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1" y="1274669"/>
            <a:ext cx="4408960" cy="33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7693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948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76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64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5927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32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624</Words>
  <Application>Microsoft Office PowerPoint</Application>
  <PresentationFormat>On-screen Show (16:9)</PresentationFormat>
  <Paragraphs>177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DFPOP1-W9</vt:lpstr>
      <vt:lpstr>华康少女文字W5</vt:lpstr>
      <vt:lpstr>Arial-Rounded</vt:lpstr>
      <vt:lpstr>Times New Roman</vt:lpstr>
      <vt:lpstr>Calibri</vt:lpstr>
      <vt:lpstr>宋体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63</cp:revision>
  <dcterms:created xsi:type="dcterms:W3CDTF">2020-08-13T09:19:08Z</dcterms:created>
  <dcterms:modified xsi:type="dcterms:W3CDTF">2021-02-17T04:02:40Z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