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udio/unknown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97" r:id="rId6"/>
    <p:sldId id="258" r:id="rId7"/>
    <p:sldId id="289" r:id="rId8"/>
    <p:sldId id="266" r:id="rId9"/>
    <p:sldId id="276" r:id="rId10"/>
    <p:sldId id="277" r:id="rId11"/>
    <p:sldId id="278" r:id="rId12"/>
    <p:sldId id="290" r:id="rId13"/>
    <p:sldId id="291" r:id="rId14"/>
    <p:sldId id="292" r:id="rId15"/>
    <p:sldId id="293" r:id="rId16"/>
    <p:sldId id="294" r:id="rId17"/>
    <p:sldId id="295" r:id="rId18"/>
    <p:sldId id="298" r:id="rId19"/>
    <p:sldId id="267" r:id="rId20"/>
    <p:sldId id="279" r:id="rId21"/>
    <p:sldId id="269" r:id="rId22"/>
    <p:sldId id="282" r:id="rId23"/>
    <p:sldId id="270" r:id="rId24"/>
    <p:sldId id="296" r:id="rId25"/>
    <p:sldId id="271" r:id="rId26"/>
  </p:sldIdLst>
  <p:sldSz cx="9144000" cy="5143500" type="screen16x9"/>
  <p:notesSz cx="6858000" cy="9144000"/>
  <p:embeddedFontLst>
    <p:embeddedFont>
      <p:font typeface="DFPOP1-W9" charset="-128"/>
      <p:regular r:id="rId28"/>
    </p:embeddedFont>
    <p:embeddedFont>
      <p:font typeface="Arial-Rounded" charset="-93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宋体" pitchFamily="2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97"/>
            <p14:sldId id="258"/>
            <p14:sldId id="289"/>
            <p14:sldId id="266"/>
            <p14:sldId id="276"/>
            <p14:sldId id="277"/>
            <p14:sldId id="278"/>
            <p14:sldId id="290"/>
            <p14:sldId id="291"/>
            <p14:sldId id="292"/>
            <p14:sldId id="293"/>
            <p14:sldId id="294"/>
            <p14:sldId id="295"/>
          </p14:sldIdLst>
        </p14:section>
        <p14:section name="Tiết 2" id="{47239A1A-9B72-4DA5-96A7-F8786F163078}">
          <p14:sldIdLst>
            <p14:sldId id="298"/>
            <p14:sldId id="267"/>
            <p14:sldId id="279"/>
            <p14:sldId id="269"/>
            <p14:sldId id="282"/>
            <p14:sldId id="270"/>
            <p14:sldId id="296"/>
            <p14:sldId id="271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14420"/>
    <a:srgbClr val="04D3FC"/>
    <a:srgbClr val="4CA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-60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972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102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6072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52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6438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29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3.png"/><Relationship Id="rId1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701745" y="2750856"/>
            <a:ext cx="3912768" cy="714198"/>
            <a:chOff x="2263674" y="2700664"/>
            <a:chExt cx="4890519" cy="7141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3674" y="271944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196" y="27006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1596957"/>
            <a:ext cx="1823572" cy="936524"/>
            <a:chOff x="3295926" y="1801871"/>
            <a:chExt cx="1823572" cy="936524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15939" y="180187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31829" y="1804976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2: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TextBox 1"/>
          <p:cNvSpPr txBox="1"/>
          <p:nvPr/>
        </p:nvSpPr>
        <p:spPr>
          <a:xfrm>
            <a:off x="1642533" y="690974"/>
            <a:ext cx="5858933" cy="692187"/>
          </a:xfrm>
          <a:prstGeom prst="rect">
            <a:avLst/>
          </a:prstGeom>
          <a:noFill/>
        </p:spPr>
        <p:txBody>
          <a:bodyPr wrap="square" numCol="1" rtlCol="0">
            <a:prstTxWarp prst="textInflateTop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Chủ đề: Mái trường mến yêu</a:t>
            </a:r>
            <a:endParaRPr lang="en-US" sz="24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chảy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khẽ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3852" y="-1"/>
            <a:ext cx="6802961" cy="3826665"/>
          </a:xfrm>
          <a:prstGeom prst="rect">
            <a:avLst/>
          </a:prstGeom>
        </p:spPr>
      </p:pic>
      <p:pic>
        <p:nvPicPr>
          <p:cNvPr id="5" name="TiengSuoiChay-V.A-381773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01213" y="273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821522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769981" y="228224"/>
            <a:ext cx="1889760" cy="732009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52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0" t="61921" r="12746" b="7554"/>
          <a:stretch/>
        </p:blipFill>
        <p:spPr>
          <a:xfrm>
            <a:off x="0" y="13193"/>
            <a:ext cx="9052560" cy="51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207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07999" y="1688542"/>
            <a:ext cx="3314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66101" y="76521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295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44444E-6 4.5679E-6 L 4.44444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0" t="61921" r="12746" b="7554"/>
          <a:stretch/>
        </p:blipFill>
        <p:spPr>
          <a:xfrm>
            <a:off x="0" y="10160"/>
            <a:ext cx="9052560" cy="51303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169920" y="89462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169920" y="202238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38168" y="3362415"/>
            <a:ext cx="727587" cy="1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46555" y="4490175"/>
            <a:ext cx="797725" cy="0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141110" y="1715294"/>
            <a:ext cx="631231" cy="535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49730" y="2812026"/>
            <a:ext cx="684981" cy="153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1385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944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16696" y="2083246"/>
            <a:ext cx="3314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68627" y="1129298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07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-2.59259E-6 L -3.61111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53589" y="49579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53589" y="56036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53589" y="49891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7655" r="-8497" b="45086"/>
          <a:stretch/>
        </p:blipFill>
        <p:spPr>
          <a:xfrm>
            <a:off x="1115030" y="1610607"/>
            <a:ext cx="8182764" cy="2885440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2148" y="499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cản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 vật ở ngôi trường ở trong bài và ngôi trường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chúng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ta có giống nhau không? 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23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5898" y="1966279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987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000">
        <p15:prstTrans prst="fractur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33333E-6 4.93827E-7 L -3.33333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9" y="-64857"/>
            <a:ext cx="4745703" cy="11918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389" y="2425700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e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  .......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8" y="90574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7" y="132027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6" y="1742527"/>
            <a:ext cx="4457997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........................tới lớp.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2871288"/>
            <a:ext cx="27126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717211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271623"/>
            <a:ext cx="30682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142800" y="482747"/>
            <a:ext cx="21187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553647" y="914303"/>
            <a:ext cx="13376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38227" y="1320275"/>
            <a:ext cx="1956174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14786" y="1677337"/>
            <a:ext cx="244125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 mình em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47761" y="2423832"/>
            <a:ext cx="1420046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be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7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22175" y="2898561"/>
            <a:ext cx="554668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...........................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69168" y="3274839"/>
            <a:ext cx="171184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60133" y="3746746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83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517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10981" y="1905961"/>
            <a:ext cx="2790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thầy cô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13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44444E-6 6.17284E-7 L -4.44444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0_20200511112920_32co-va-me-la-hai-co-gia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294120" y="398399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50371" r="2038" b="17827"/>
          <a:stretch/>
        </p:blipFill>
        <p:spPr>
          <a:xfrm>
            <a:off x="-1" y="-1"/>
            <a:ext cx="6685935" cy="4159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4981" y="68827"/>
            <a:ext cx="3335020" cy="2607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59391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1000">
        <p:circle/>
      </p:transition>
    </mc:Choice>
    <mc:Fallback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 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69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500">
              <a:schemeClr val="accent1">
                <a:lumMod val="40000"/>
                <a:lumOff val="60000"/>
              </a:schemeClr>
            </a:gs>
            <a:gs pos="63000">
              <a:schemeClr val="bg1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11" b="44127"/>
          <a:stretch/>
        </p:blipFill>
        <p:spPr>
          <a:xfrm>
            <a:off x="1393412" y="923960"/>
            <a:ext cx="6484496" cy="4156040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404510" y="3246380"/>
            <a:ext cx="3219447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393418" y="928170"/>
            <a:ext cx="3243578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 smtClean="0"/>
          </a:p>
          <a:p>
            <a:pPr eaLnBrk="1" hangingPunct="1"/>
            <a:endParaRPr lang="en-US" altLang="en-US" sz="2400" b="1" dirty="0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636992" y="936918"/>
            <a:ext cx="3229519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2799160" y="73878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31751" name="Picture 20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4526" y="14289"/>
            <a:ext cx="878681" cy="9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1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0" y="1"/>
            <a:ext cx="857250" cy="92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60717" y="936918"/>
            <a:ext cx="3240913" cy="2018627"/>
            <a:chOff x="4569391" y="1600199"/>
            <a:chExt cx="4572000" cy="4572000"/>
          </a:xfrm>
        </p:grpSpPr>
        <p:pic>
          <p:nvPicPr>
            <p:cNvPr id="31770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22146" y="899440"/>
            <a:ext cx="3236578" cy="2008454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418207" y="2915613"/>
            <a:ext cx="3243581" cy="2150002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4663781" y="2954582"/>
            <a:ext cx="3213632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659796" y="2928571"/>
            <a:ext cx="3240913" cy="2130752"/>
            <a:chOff x="4569391" y="1600199"/>
            <a:chExt cx="4572000" cy="4572000"/>
          </a:xfrm>
        </p:grpSpPr>
        <p:pic>
          <p:nvPicPr>
            <p:cNvPr id="32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4</a:t>
              </a:r>
              <a:endParaRPr lang="en-US" alt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07677385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  <p:bldP spid="31746" grpId="0" animBg="1"/>
      <p:bldP spid="31747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79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0" t="61921" r="12746" b="7554"/>
          <a:stretch/>
        </p:blipFill>
        <p:spPr>
          <a:xfrm>
            <a:off x="0" y="0"/>
            <a:ext cx="9052560" cy="5130307"/>
          </a:xfrm>
          <a:prstGeom prst="rect">
            <a:avLst/>
          </a:prstGeom>
        </p:spPr>
      </p:pic>
      <p:pic>
        <p:nvPicPr>
          <p:cNvPr id="5" name="410_20200508101521_di-h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524042" y="5016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350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44054" y="-17580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-44080" y="53777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-17523" y="1003503"/>
            <a:ext cx="372140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-6890" y="1453436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-6890" y="2006002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1680" y="294824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12285" y="338644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3600" y="385633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20" y="434401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be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277360" y="1472491"/>
            <a:ext cx="5003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185920" y="1931872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85920" y="2388156"/>
            <a:ext cx="62893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185920" y="2865120"/>
            <a:ext cx="628937" cy="406156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58160" y="189992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209369" y="3803134"/>
            <a:ext cx="725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91098" y="3260750"/>
            <a:ext cx="691096" cy="10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00259" y="59944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759567" y="1083463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095353" y="156652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3561080" y="1949054"/>
            <a:ext cx="219631" cy="350132"/>
            <a:chOff x="3561080" y="1949054"/>
            <a:chExt cx="219631" cy="350132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/>
        </p:nvCxnSpPr>
        <p:spPr>
          <a:xfrm flipV="1">
            <a:off x="3802394" y="296883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277875" y="338644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241555" y="3847334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041985" y="148729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8836005" y="196311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920740" y="240296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3398336" y="4389370"/>
            <a:ext cx="219631" cy="350132"/>
            <a:chOff x="3561080" y="1949054"/>
            <a:chExt cx="219631" cy="350132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517774" y="2839556"/>
            <a:ext cx="219631" cy="350132"/>
            <a:chOff x="3561080" y="1949054"/>
            <a:chExt cx="219631" cy="350132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27973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241040" y="198174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92181" y="2336108"/>
            <a:ext cx="1225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2176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0708" r="371" b="43932"/>
          <a:stretch/>
        </p:blipFill>
        <p:spPr>
          <a:xfrm>
            <a:off x="0" y="-10160"/>
            <a:ext cx="5202945" cy="2794000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71948" y="2960194"/>
            <a:ext cx="6272232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vùng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5807" y="-10160"/>
            <a:ext cx="3968193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993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491</Words>
  <Application>Microsoft Office PowerPoint</Application>
  <PresentationFormat>On-screen Show (16:9)</PresentationFormat>
  <Paragraphs>125</Paragraphs>
  <Slides>22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DFPOP1-W9</vt:lpstr>
      <vt:lpstr>华康少女文字W5</vt:lpstr>
      <vt:lpstr>Arial-Rounded</vt:lpstr>
      <vt:lpstr>Times New Roman</vt:lpstr>
      <vt:lpstr>幼圆</vt:lpstr>
      <vt:lpstr>Calibri</vt:lpstr>
      <vt:lpstr>宋体</vt:lpstr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44</cp:revision>
  <dcterms:created xsi:type="dcterms:W3CDTF">2020-08-13T09:19:08Z</dcterms:created>
  <dcterms:modified xsi:type="dcterms:W3CDTF">2021-02-17T03:38:05Z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