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3" r:id="rId6"/>
    <p:sldId id="265" r:id="rId7"/>
    <p:sldId id="268" r:id="rId8"/>
    <p:sldId id="272" r:id="rId9"/>
    <p:sldId id="270" r:id="rId10"/>
    <p:sldId id="273" r:id="rId11"/>
    <p:sldId id="274" r:id="rId12"/>
    <p:sldId id="277" r:id="rId13"/>
    <p:sldId id="281" r:id="rId14"/>
    <p:sldId id="282" r:id="rId15"/>
    <p:sldId id="279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7" d="100"/>
          <a:sy n="57" d="100"/>
        </p:scale>
        <p:origin x="69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4A707-3BDA-4F3A-82E3-F78647B4C4A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06B64-9BD7-4C91-8187-B02C3BDB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4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69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3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6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7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29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0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2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0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9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94FD4-2140-4562-9DF2-C911A18713B4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9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8674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200400" y="2438400"/>
            <a:ext cx="6477000" cy="76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636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048000" y="31242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!</a:t>
            </a:r>
          </a:p>
        </p:txBody>
      </p:sp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2514600" y="838201"/>
            <a:ext cx="729615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600" kern="10" dirty="0">
                <a:solidFill>
                  <a:srgbClr val="00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 LỢI</a:t>
            </a:r>
          </a:p>
        </p:txBody>
      </p:sp>
      <p:pic>
        <p:nvPicPr>
          <p:cNvPr id="205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96300" y="-26670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0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03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4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60960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05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06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07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8" name="Text Box 408"/>
          <p:cNvSpPr txBox="1">
            <a:spLocks noChangeArrowheads="1"/>
          </p:cNvSpPr>
          <p:nvPr/>
        </p:nvSpPr>
        <p:spPr bwMode="auto">
          <a:xfrm>
            <a:off x="3581400" y="4572001"/>
            <a:ext cx="5867400" cy="588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latin typeface="+mn-lt"/>
              </a:rPr>
              <a:t>MÔN :TIẾNG VIỆT -  Lớp 1</a:t>
            </a:r>
          </a:p>
        </p:txBody>
      </p:sp>
    </p:spTree>
    <p:extLst>
      <p:ext uri="{BB962C8B-B14F-4D97-AF65-F5344CB8AC3E}">
        <p14:creationId xmlns:p14="http://schemas.microsoft.com/office/powerpoint/2010/main" val="37799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7932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960C75-6951-490B-B9EA-CAB926166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55225" r="8887" b="9898"/>
          <a:stretch/>
        </p:blipFill>
        <p:spPr>
          <a:xfrm>
            <a:off x="812800" y="406400"/>
            <a:ext cx="10080435" cy="60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960C75-6951-490B-B9EA-CAB926166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61699" r="12995" b="31766"/>
          <a:stretch/>
        </p:blipFill>
        <p:spPr>
          <a:xfrm>
            <a:off x="812800" y="1050878"/>
            <a:ext cx="11334206" cy="1542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8007" y="1050878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5103" y="1112434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7831" y="1756912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  <a:endParaRPr lang="en-US" sz="44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108547" y="1746912"/>
            <a:ext cx="1730422" cy="1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44501" y="2415653"/>
            <a:ext cx="886766" cy="1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7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0050" y="1265351"/>
            <a:ext cx="259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d?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6413" y="2279176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8881" y="2279176"/>
            <a:ext cx="3215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05917" y="2279176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787" y="3796352"/>
            <a:ext cx="3193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 hay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6413" y="4959585"/>
            <a:ext cx="206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8881" y="4959585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98926" y="4959585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8369" r="11002" b="87630"/>
          <a:stretch/>
        </p:blipFill>
        <p:spPr>
          <a:xfrm>
            <a:off x="521347" y="462564"/>
            <a:ext cx="10765198" cy="752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992576" y="2394777"/>
            <a:ext cx="641444" cy="609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5899246" y="2422970"/>
            <a:ext cx="641444" cy="609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0405282" y="2422971"/>
            <a:ext cx="641444" cy="6091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163473" y="5099539"/>
            <a:ext cx="641444" cy="6091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5012184" y="5062915"/>
            <a:ext cx="782386" cy="742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9643281" y="5062915"/>
            <a:ext cx="793846" cy="7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Ba ngọn nến lung linh (Trích) Ngọc L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15310"/>
          <a:stretch/>
        </p:blipFill>
        <p:spPr>
          <a:xfrm>
            <a:off x="764410" y="0"/>
            <a:ext cx="10364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452998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23611" y="0"/>
            <a:ext cx="9144778" cy="6858000"/>
          </a:xfrm>
          <a:prstGeom prst="rect">
            <a:avLst/>
          </a:prstGeom>
          <a:noFill/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  <a:extLst/>
        </p:spPr>
      </p:pic>
      <p:sp>
        <p:nvSpPr>
          <p:cNvPr id="3" name="WordArt 12"/>
          <p:cNvSpPr>
            <a:spLocks noChangeArrowheads="1" noChangeShapeType="1" noTextEdit="1"/>
          </p:cNvSpPr>
          <p:nvPr/>
        </p:nvSpPr>
        <p:spPr bwMode="auto">
          <a:xfrm>
            <a:off x="2438400" y="2209801"/>
            <a:ext cx="4686300" cy="2232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sức khỏe</a:t>
            </a: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 phúc thành đạt!</a:t>
            </a: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2724150" y="457201"/>
            <a:ext cx="4457700" cy="160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00804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1" y="1143001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sz="8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1" y="2898775"/>
            <a:ext cx="9596650" cy="1752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GIA ĐÌNH</a:t>
            </a:r>
          </a:p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3+4)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363" y="660400"/>
            <a:ext cx="9163050" cy="5154613"/>
          </a:xfrm>
        </p:spPr>
      </p:pic>
    </p:spTree>
    <p:extLst>
      <p:ext uri="{BB962C8B-B14F-4D97-AF65-F5344CB8AC3E}">
        <p14:creationId xmlns:p14="http://schemas.microsoft.com/office/powerpoint/2010/main" val="5026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3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25118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355B7D-756C-437F-B179-3635842C8C04}"/>
              </a:ext>
            </a:extLst>
          </p:cNvPr>
          <p:cNvGrpSpPr/>
          <p:nvPr/>
        </p:nvGrpSpPr>
        <p:grpSpPr>
          <a:xfrm>
            <a:off x="968427" y="0"/>
            <a:ext cx="10418920" cy="6858000"/>
            <a:chOff x="2005596" y="0"/>
            <a:chExt cx="4886325" cy="2902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0B19C75-0738-451D-80D1-763E45965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25" b="8139"/>
            <a:stretch/>
          </p:blipFill>
          <p:spPr>
            <a:xfrm>
              <a:off x="2005596" y="0"/>
              <a:ext cx="4886325" cy="188843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6ED9ED4-CA52-4C7B-ACFD-39F85DC9B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7" b="77360"/>
            <a:stretch/>
          </p:blipFill>
          <p:spPr>
            <a:xfrm>
              <a:off x="2005596" y="1888435"/>
              <a:ext cx="4886325" cy="1013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66800"/>
            <a:ext cx="8839200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0" y="2781300"/>
            <a:ext cx="88392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8" y="0"/>
            <a:ext cx="11131022" cy="1128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29650" y="1110932"/>
            <a:ext cx="8288307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565" y="1170314"/>
            <a:ext cx="1965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375" y="2239604"/>
            <a:ext cx="1162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……….…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0747" y="2199778"/>
            <a:ext cx="2331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376" t="2593" r="8707" b="77231"/>
          <a:stretch/>
        </p:blipFill>
        <p:spPr bwMode="auto">
          <a:xfrm>
            <a:off x="966229" y="3734938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375" y="2239604"/>
            <a:ext cx="600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6375" y="4136811"/>
            <a:ext cx="9477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HP001 4 hàng" pitchFamily="34" charset="0"/>
              </a:rPr>
              <a:t>B</a:t>
            </a:r>
            <a:r>
              <a:rPr lang="en-US" sz="3000" b="1" dirty="0" err="1" smtClean="0">
                <a:latin typeface="HP001 4 hàng" pitchFamily="34" charset="0"/>
              </a:rPr>
              <a:t>uổi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tối</a:t>
            </a:r>
            <a:r>
              <a:rPr lang="en-US" sz="3000" b="1" dirty="0" smtClean="0">
                <a:latin typeface="HP001 4 hàng" pitchFamily="34" charset="0"/>
              </a:rPr>
              <a:t>, </a:t>
            </a:r>
            <a:r>
              <a:rPr lang="en-US" sz="3000" b="1" dirty="0" err="1" smtClean="0">
                <a:latin typeface="HP001 4 hàng" pitchFamily="34" charset="0"/>
              </a:rPr>
              <a:t>gia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đình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em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thường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quây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quần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bên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nhau</a:t>
            </a:r>
            <a:r>
              <a:rPr lang="en-US" sz="3000" b="1" dirty="0" smtClean="0">
                <a:latin typeface="HP001 4 hàng" pitchFamily="34" charset="0"/>
              </a:rPr>
              <a:t>.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10_20200511112547_7.chau-yeu-ba-✿-than-dong-am-nhac-viet-nam-be-mai-vy-♪-namvietthieu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9100" y="38925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C81C9A-178F-4CE1-A734-C20FF3D7D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21722" r="9170" b="71395"/>
          <a:stretch/>
        </p:blipFill>
        <p:spPr>
          <a:xfrm>
            <a:off x="918740" y="286604"/>
            <a:ext cx="10111036" cy="1214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3858" y="1501254"/>
            <a:ext cx="6400800" cy="6719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81C9A-178F-4CE1-A734-C20FF3D7D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33718" r="9170" b="45252"/>
          <a:stretch/>
        </p:blipFill>
        <p:spPr>
          <a:xfrm>
            <a:off x="918740" y="2715904"/>
            <a:ext cx="10340338" cy="379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150</Words>
  <Application>Microsoft Office PowerPoint</Application>
  <PresentationFormat>Widescreen</PresentationFormat>
  <Paragraphs>36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.VnBodoni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Admins</cp:lastModifiedBy>
  <cp:revision>12</cp:revision>
  <dcterms:created xsi:type="dcterms:W3CDTF">2020-08-22T15:28:33Z</dcterms:created>
  <dcterms:modified xsi:type="dcterms:W3CDTF">2020-08-22T16:47:53Z</dcterms:modified>
</cp:coreProperties>
</file>