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41"/>
  </p:notesMasterIdLst>
  <p:sldIdLst>
    <p:sldId id="257" r:id="rId2"/>
    <p:sldId id="313" r:id="rId3"/>
    <p:sldId id="259" r:id="rId4"/>
    <p:sldId id="260" r:id="rId5"/>
    <p:sldId id="261" r:id="rId6"/>
    <p:sldId id="262" r:id="rId7"/>
    <p:sldId id="264" r:id="rId8"/>
    <p:sldId id="267" r:id="rId9"/>
    <p:sldId id="268" r:id="rId10"/>
    <p:sldId id="269" r:id="rId11"/>
    <p:sldId id="271" r:id="rId12"/>
    <p:sldId id="272" r:id="rId13"/>
    <p:sldId id="273" r:id="rId14"/>
    <p:sldId id="275" r:id="rId15"/>
    <p:sldId id="277" r:id="rId16"/>
    <p:sldId id="278" r:id="rId17"/>
    <p:sldId id="281" r:id="rId18"/>
    <p:sldId id="280" r:id="rId19"/>
    <p:sldId id="283" r:id="rId20"/>
    <p:sldId id="285" r:id="rId21"/>
    <p:sldId id="286" r:id="rId22"/>
    <p:sldId id="288" r:id="rId23"/>
    <p:sldId id="289" r:id="rId24"/>
    <p:sldId id="290" r:id="rId25"/>
    <p:sldId id="292" r:id="rId26"/>
    <p:sldId id="291" r:id="rId27"/>
    <p:sldId id="293" r:id="rId28"/>
    <p:sldId id="295" r:id="rId29"/>
    <p:sldId id="297" r:id="rId30"/>
    <p:sldId id="299" r:id="rId31"/>
    <p:sldId id="300" r:id="rId32"/>
    <p:sldId id="302" r:id="rId33"/>
    <p:sldId id="303" r:id="rId34"/>
    <p:sldId id="304" r:id="rId35"/>
    <p:sldId id="307" r:id="rId36"/>
    <p:sldId id="306" r:id="rId37"/>
    <p:sldId id="310" r:id="rId38"/>
    <p:sldId id="311" r:id="rId39"/>
    <p:sldId id="31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8EC8A-119D-4124-9331-B77F2AB3077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4E197-8B24-4585-8B62-64C76E8A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2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5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267415-E231-4A2B-9F88-FD58ECFA9CA0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7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8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5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7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5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0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76BA7-F9CA-4233-A816-119DD8201DBD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Good_Bye\Downloads\Hai%20ban%20tay%20cua%20em%20-%20Cam%20Phuong%206%20tuoi.mp3" TargetMode="Externa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6" y="58674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200400" y="2438400"/>
            <a:ext cx="64770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636"/>
              </a:avLst>
            </a:prstTxWarp>
          </a:bodyPr>
          <a:lstStyle/>
          <a:p>
            <a:pPr algn="ctr"/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048000" y="31242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!</a:t>
            </a:r>
          </a:p>
        </p:txBody>
      </p:sp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2514600" y="838201"/>
            <a:ext cx="72961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 LỢI</a:t>
            </a:r>
          </a:p>
        </p:txBody>
      </p:sp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96300" y="-2667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0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03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04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60960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0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06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07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8" name="Text Box 408"/>
          <p:cNvSpPr txBox="1">
            <a:spLocks noChangeArrowheads="1"/>
          </p:cNvSpPr>
          <p:nvPr/>
        </p:nvSpPr>
        <p:spPr bwMode="auto">
          <a:xfrm>
            <a:off x="3581400" y="4572001"/>
            <a:ext cx="5867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CC"/>
                </a:solidFill>
                <a:latin typeface="+mn-lt"/>
              </a:rPr>
              <a:t>MÔN :TIẾNG VIỆT -  Lớp 1</a:t>
            </a:r>
          </a:p>
        </p:txBody>
      </p:sp>
    </p:spTree>
    <p:extLst>
      <p:ext uri="{BB962C8B-B14F-4D97-AF65-F5344CB8AC3E}">
        <p14:creationId xmlns:p14="http://schemas.microsoft.com/office/powerpoint/2010/main" val="12264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889" y="4558352"/>
            <a:ext cx="15285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351" y="3480179"/>
            <a:ext cx="846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4567" y="3480179"/>
            <a:ext cx="10372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9081" y="5002156"/>
            <a:ext cx="10577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6782" y="5011816"/>
            <a:ext cx="10235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uần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41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1676400"/>
            <a:ext cx="10053851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4149" y="3276600"/>
            <a:ext cx="10739651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oong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81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0" y="2590801"/>
            <a:ext cx="647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câu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6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1889" y="912602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01889" y="1389137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901889" y="1984612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01889" y="2603842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01889" y="3134031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901889" y="3693077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3385782" y="3399815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1467134" y="4074077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Oval 18"/>
          <p:cNvSpPr/>
          <p:nvPr/>
        </p:nvSpPr>
        <p:spPr>
          <a:xfrm>
            <a:off x="4142095" y="3972508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8543499" y="4061439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861714" y="4625198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2595349" y="5101733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8250072" y="5101733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2301922" y="5567749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34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075760" y="2156473"/>
            <a:ext cx="236563" cy="7347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24749" y="2089372"/>
            <a:ext cx="8670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bà trông em </a:t>
            </a:r>
            <a:r>
              <a:rPr lang="vi-V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mẹ nấu </a:t>
            </a:r>
            <a:r>
              <a:rPr lang="vi-V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1" y="1219201"/>
            <a:ext cx="108226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822200" y="1412854"/>
            <a:ext cx="3048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9111019" y="1412854"/>
            <a:ext cx="3048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5" name="Hai ban tay cua em - Cam Phuong 6 tu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  <p:bldLst>
      <p:bldP spid="327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05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19400" y="2729181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đoạn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81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7" y="817068"/>
            <a:ext cx="9512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17" y="3864056"/>
            <a:ext cx="10099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Oval 5"/>
          <p:cNvSpPr/>
          <p:nvPr/>
        </p:nvSpPr>
        <p:spPr>
          <a:xfrm>
            <a:off x="595749" y="3864056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95749" y="817068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1004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1766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611436" y="553205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691048" y="5525875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1143001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2898775"/>
            <a:ext cx="9596650" cy="1752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CƠM GIA ĐÌNH</a:t>
            </a:r>
          </a:p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1+2)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7" y="817068"/>
            <a:ext cx="9512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17" y="3864056"/>
            <a:ext cx="10099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Oval 5"/>
          <p:cNvSpPr/>
          <p:nvPr/>
        </p:nvSpPr>
        <p:spPr>
          <a:xfrm>
            <a:off x="595749" y="3864056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95749" y="817068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1004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1766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611436" y="553205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691048" y="5525875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448" y="423081"/>
            <a:ext cx="403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8" y="100785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7" y="817068"/>
            <a:ext cx="9512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17" y="3864056"/>
            <a:ext cx="10099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Oval 5"/>
          <p:cNvSpPr/>
          <p:nvPr/>
        </p:nvSpPr>
        <p:spPr>
          <a:xfrm>
            <a:off x="595749" y="3864056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95749" y="817068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1004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1766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611436" y="553205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691048" y="5525875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148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92582" y="2362200"/>
            <a:ext cx="64770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29000" y="2667001"/>
            <a:ext cx="716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C000"/>
                </a:solidFill>
                <a:latin typeface="+mn-lt"/>
              </a:rPr>
              <a:t>3.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Trả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lời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câu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hỏi</a:t>
            </a:r>
            <a:endParaRPr lang="en-US" sz="6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ED9ED4-CA52-4C7B-ACFD-39F85DC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2" b="17430"/>
          <a:stretch/>
        </p:blipFill>
        <p:spPr>
          <a:xfrm>
            <a:off x="1588906" y="132086"/>
            <a:ext cx="7809094" cy="65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38316" y="37338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4400" dirty="0">
                <a:solidFill>
                  <a:srgbClr val="00B050"/>
                </a:solidFill>
                <a:latin typeface="+mj-lt"/>
              </a:rPr>
              <a:t>Ngày Gia 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4400" dirty="0" smtClean="0">
                <a:solidFill>
                  <a:srgbClr val="00B050"/>
                </a:solidFill>
                <a:latin typeface="+mj-lt"/>
              </a:rPr>
              <a:t>nh 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Việt Nam là ngày 28 tháng 6</a:t>
            </a:r>
            <a:endParaRPr lang="en-US" sz="44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9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38316" y="37338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074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Theo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38316" y="37338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5465929"/>
            <a:ext cx="391235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82" y="115472"/>
            <a:ext cx="8279644" cy="520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37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76402" y="1524001"/>
            <a:ext cx="8991599" cy="25284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1630" y="1726399"/>
            <a:ext cx="82887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ndalus" panose="02020603050405020304" pitchFamily="18" charset="-78"/>
              </a:rPr>
              <a:t>Tìm những câu văn thể hiện Chi rất vui khi gia đình quây quần bên </a:t>
            </a:r>
            <a:r>
              <a:rPr lang="vi-VN" sz="4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ndalus" panose="02020603050405020304" pitchFamily="18" charset="-78"/>
              </a:rPr>
              <a:t>nhau</a:t>
            </a:r>
            <a:r>
              <a:rPr lang="en-US" sz="4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2890" y="4544254"/>
            <a:ext cx="37804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397" y="4039737"/>
            <a:ext cx="42308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8329684" y="4012441"/>
            <a:ext cx="31890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3319" y="4558240"/>
            <a:ext cx="6455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74711" y="685800"/>
            <a:ext cx="786111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B050"/>
                </a:solidFill>
                <a:latin typeface="+mj-lt"/>
              </a:rPr>
              <a:t>Qua bài đọc, em thấy tình cảm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vi-VN" sz="3200" b="1" dirty="0" smtClean="0">
                <a:solidFill>
                  <a:srgbClr val="00B050"/>
                </a:solidFill>
                <a:latin typeface="+mj-lt"/>
              </a:rPr>
              <a:t>như </a:t>
            </a:r>
            <a:r>
              <a:rPr lang="vi-VN" sz="3200" b="1" dirty="0">
                <a:solidFill>
                  <a:srgbClr val="00B050"/>
                </a:solidFill>
                <a:latin typeface="+mj-lt"/>
              </a:rPr>
              <a:t>thế nào?</a:t>
            </a: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81200" y="304800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15435" y="2933700"/>
            <a:ext cx="6037997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 Chi rất yêu thương, gắn bó, đoàn kết, yêu quý, quý mến nhau.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9459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4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8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ED9ED4-CA52-4C7B-ACFD-39F85DC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" t="82193" r="21320" b="7190"/>
          <a:stretch/>
        </p:blipFill>
        <p:spPr>
          <a:xfrm>
            <a:off x="1" y="838200"/>
            <a:ext cx="11226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63" y="152400"/>
            <a:ext cx="9144000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160060" y="2900835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6030" y="80521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16154" y="2772515"/>
            <a:ext cx="8575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+mj-lt"/>
              </a:rPr>
              <a:t>Vào ngày này, gia đình Chi liên hoan.</a:t>
            </a:r>
            <a:endParaRPr lang="en-US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6154" y="2772515"/>
            <a:ext cx="58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1748" y="2748041"/>
            <a:ext cx="58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850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ED9ED4-CA52-4C7B-ACFD-39F85DC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" t="82193" r="21320" b="11999"/>
          <a:stretch/>
        </p:blipFill>
        <p:spPr>
          <a:xfrm>
            <a:off x="0" y="142165"/>
            <a:ext cx="11226800" cy="1236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76" t="2593" r="8707" b="67356"/>
          <a:stretch/>
        </p:blipFill>
        <p:spPr bwMode="auto">
          <a:xfrm>
            <a:off x="1717072" y="1600851"/>
            <a:ext cx="9133114" cy="202226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3752" y="1920110"/>
            <a:ext cx="947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V</a:t>
            </a:r>
            <a:r>
              <a:rPr lang="en-US" sz="3200" b="1" dirty="0" err="1" smtClean="0">
                <a:latin typeface="HP001 4 hàng" pitchFamily="34" charset="0"/>
              </a:rPr>
              <a:t>ào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ngày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này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gia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đình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C</a:t>
            </a:r>
            <a:r>
              <a:rPr lang="en-US" sz="3200" b="1" dirty="0" smtClean="0">
                <a:latin typeface="HP001 4 hàng" pitchFamily="34" charset="0"/>
              </a:rPr>
              <a:t>hi </a:t>
            </a:r>
            <a:r>
              <a:rPr lang="en-US" sz="3200" b="1" dirty="0" err="1" smtClean="0">
                <a:latin typeface="HP001 4 hàng" pitchFamily="34" charset="0"/>
              </a:rPr>
              <a:t>liên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hoan</a:t>
            </a:r>
            <a:r>
              <a:rPr lang="en-US" sz="3200" b="1" dirty="0" smtClean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82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52998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523611" y="0"/>
            <a:ext cx="9144778" cy="685800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  <a:extLst/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438400" y="2209801"/>
            <a:ext cx="4686300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sức khỏe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 phúc thành đạt!</a:t>
            </a: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724150" y="457201"/>
            <a:ext cx="4457700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5809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09800" y="2133600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002060"/>
                </a:solidFill>
                <a:latin typeface=".VnAvantH" pitchFamily="34" charset="0"/>
              </a:rPr>
              <a:t>¤N </a:t>
            </a:r>
            <a:r>
              <a:rPr lang="en-US" sz="7200" b="1" dirty="0" err="1">
                <a:solidFill>
                  <a:srgbClr val="002060"/>
                </a:solidFill>
                <a:latin typeface=".VnAvantH" pitchFamily="34" charset="0"/>
              </a:rPr>
              <a:t>bµi</a:t>
            </a:r>
            <a:r>
              <a:rPr lang="en-US" sz="7200" b="1" dirty="0">
                <a:solidFill>
                  <a:srgbClr val="002060"/>
                </a:solidFill>
                <a:latin typeface=".VnAvantH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.VnAvantH" pitchFamily="34" charset="0"/>
              </a:rPr>
              <a:t>cò</a:t>
            </a:r>
            <a:endParaRPr lang="en-US" sz="7200" b="1" dirty="0">
              <a:solidFill>
                <a:srgbClr val="00206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54BB3E4-9F7B-4599-A518-7E7DDDBFC516}"/>
              </a:ext>
            </a:extLst>
          </p:cNvPr>
          <p:cNvGrpSpPr/>
          <p:nvPr/>
        </p:nvGrpSpPr>
        <p:grpSpPr>
          <a:xfrm>
            <a:off x="0" y="119270"/>
            <a:ext cx="12169973" cy="6614491"/>
            <a:chOff x="0" y="119270"/>
            <a:chExt cx="12169973" cy="66144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706596A-B0AA-4077-8B67-C5E2E742B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" t="51043" r="-99" b="10261"/>
            <a:stretch/>
          </p:blipFill>
          <p:spPr>
            <a:xfrm>
              <a:off x="0" y="124238"/>
              <a:ext cx="12169973" cy="660952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73150E0F-0306-4754-B903-CA7D07CB5CED}"/>
                </a:ext>
              </a:extLst>
            </p:cNvPr>
            <p:cNvSpPr/>
            <p:nvPr/>
          </p:nvSpPr>
          <p:spPr>
            <a:xfrm>
              <a:off x="3597965" y="119270"/>
              <a:ext cx="8517835" cy="516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61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35289"/>
            <a:ext cx="9478369" cy="129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3429000"/>
            <a:ext cx="9282752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B19C75-0738-451D-80D1-763E4596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5" b="35152"/>
          <a:stretch/>
        </p:blipFill>
        <p:spPr>
          <a:xfrm>
            <a:off x="1780005" y="735495"/>
            <a:ext cx="9206442" cy="6122505"/>
          </a:xfrm>
          <a:prstGeom prst="rect">
            <a:avLst/>
          </a:prstGeom>
        </p:spPr>
      </p:pic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520060" y="211620"/>
            <a:ext cx="412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B19C75-0738-451D-80D1-763E4596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485"/>
          <a:stretch/>
        </p:blipFill>
        <p:spPr>
          <a:xfrm>
            <a:off x="1260178" y="0"/>
            <a:ext cx="10031634" cy="17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355B7D-756C-437F-B179-3635842C8C04}"/>
              </a:ext>
            </a:extLst>
          </p:cNvPr>
          <p:cNvGrpSpPr/>
          <p:nvPr/>
        </p:nvGrpSpPr>
        <p:grpSpPr>
          <a:xfrm>
            <a:off x="886540" y="0"/>
            <a:ext cx="10418920" cy="6858000"/>
            <a:chOff x="2005596" y="0"/>
            <a:chExt cx="4886325" cy="29022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0B19C75-0738-451D-80D1-763E45965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325" b="8139"/>
            <a:stretch/>
          </p:blipFill>
          <p:spPr>
            <a:xfrm>
              <a:off x="2005596" y="0"/>
              <a:ext cx="4886325" cy="18884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6ED9ED4-CA52-4C7B-ACFD-39F85DC9B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7" b="77360"/>
            <a:stretch/>
          </p:blipFill>
          <p:spPr>
            <a:xfrm>
              <a:off x="2005596" y="1888435"/>
              <a:ext cx="4886325" cy="1013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9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137" y="8700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411" y="2608547"/>
            <a:ext cx="87630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1422</Words>
  <Application>Microsoft Office PowerPoint</Application>
  <PresentationFormat>Custom</PresentationFormat>
  <Paragraphs>148</Paragraphs>
  <Slides>39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vần:</vt:lpstr>
      <vt:lpstr>PowerPoint Presentation</vt:lpstr>
      <vt:lpstr>Ôn vần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</dc:creator>
  <cp:lastModifiedBy>Techsi.vn</cp:lastModifiedBy>
  <cp:revision>21</cp:revision>
  <dcterms:created xsi:type="dcterms:W3CDTF">2020-08-21T16:33:04Z</dcterms:created>
  <dcterms:modified xsi:type="dcterms:W3CDTF">2021-10-30T14:19:52Z</dcterms:modified>
</cp:coreProperties>
</file>