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11" r:id="rId3"/>
    <p:sldId id="259" r:id="rId4"/>
    <p:sldId id="260" r:id="rId5"/>
    <p:sldId id="313" r:id="rId6"/>
    <p:sldId id="263" r:id="rId7"/>
    <p:sldId id="265" r:id="rId8"/>
    <p:sldId id="270" r:id="rId9"/>
    <p:sldId id="317" r:id="rId10"/>
    <p:sldId id="276" r:id="rId11"/>
    <p:sldId id="319" r:id="rId12"/>
    <p:sldId id="321" r:id="rId13"/>
    <p:sldId id="278" r:id="rId14"/>
    <p:sldId id="279" r:id="rId15"/>
    <p:sldId id="280" r:id="rId16"/>
    <p:sldId id="316" r:id="rId17"/>
    <p:sldId id="284" r:id="rId18"/>
    <p:sldId id="285" r:id="rId19"/>
    <p:sldId id="287" r:id="rId20"/>
    <p:sldId id="322" r:id="rId21"/>
    <p:sldId id="323" r:id="rId22"/>
    <p:sldId id="291" r:id="rId23"/>
    <p:sldId id="292" r:id="rId24"/>
    <p:sldId id="294" r:id="rId25"/>
    <p:sldId id="299" r:id="rId26"/>
    <p:sldId id="309" r:id="rId27"/>
    <p:sldId id="310" r:id="rId28"/>
    <p:sldId id="324" r:id="rId29"/>
    <p:sldId id="325" r:id="rId30"/>
    <p:sldId id="302" r:id="rId31"/>
    <p:sldId id="305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7" autoAdjust="0"/>
  </p:normalViewPr>
  <p:slideViewPr>
    <p:cSldViewPr snapToGrid="0">
      <p:cViewPr>
        <p:scale>
          <a:sx n="50" d="100"/>
          <a:sy n="50" d="100"/>
        </p:scale>
        <p:origin x="-1416" y="-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706F9-C439-4481-AFCF-7643BC0572CB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EA0B-B6F4-4E64-8746-DB65ED2B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31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6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7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7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1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1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8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8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4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28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02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8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7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6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0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7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0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7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1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9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8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1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1" y="1143001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TẬP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1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</a:rPr>
              <a:t>Làm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anh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67480" y="2187085"/>
            <a:ext cx="231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dỗ</a:t>
            </a:r>
            <a:r>
              <a:rPr lang="en-US" alt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dành</a:t>
            </a:r>
            <a:endParaRPr lang="en-US" altLang="en-US" sz="48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791519" y="2222255"/>
            <a:ext cx="3016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dịu</a:t>
            </a:r>
            <a:r>
              <a:rPr lang="en-US" alt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dàng</a:t>
            </a:r>
            <a:endParaRPr lang="en-US" altLang="en-US" sz="48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09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05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02407" y="2588455"/>
            <a:ext cx="77871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7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043236" y="6057900"/>
            <a:ext cx="2153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dịu dàng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7026" y="4834265"/>
            <a:ext cx="2039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d</a:t>
            </a:r>
            <a:r>
              <a:rPr lang="vi-VN" sz="4000" dirty="0" smtClean="0">
                <a:solidFill>
                  <a:srgbClr val="FF0000"/>
                </a:solidFill>
              </a:rPr>
              <a:t>ỗ dành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81625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95925" y="2933224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9018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04485" y="5951161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716701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63387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650855" y="5914013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76515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11110" r="22174" b="74245"/>
          <a:stretch/>
        </p:blipFill>
        <p:spPr>
          <a:xfrm>
            <a:off x="-1" y="332565"/>
            <a:ext cx="12118485" cy="34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4858604" y="161043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7970294" y="320722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561834" y="320722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33668" y="1291371"/>
            <a:ext cx="122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ction Button: Help 12">
            <a:hlinkClick r:id="" action="ppaction://noaction" highlightClick="1"/>
          </p:cNvPr>
          <p:cNvSpPr/>
          <p:nvPr/>
        </p:nvSpPr>
        <p:spPr>
          <a:xfrm>
            <a:off x="9144001" y="1348825"/>
            <a:ext cx="818866" cy="900754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/>
          <p:cNvSpPr/>
          <p:nvPr/>
        </p:nvSpPr>
        <p:spPr>
          <a:xfrm>
            <a:off x="561834" y="3598460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40136" y="4728641"/>
            <a:ext cx="122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560628" y="492459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8095399" y="3746310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elp 17">
            <a:hlinkClick r:id="" action="ppaction://noaction" highlightClick="1"/>
          </p:cNvPr>
          <p:cNvSpPr/>
          <p:nvPr/>
        </p:nvSpPr>
        <p:spPr>
          <a:xfrm>
            <a:off x="9269106" y="4888231"/>
            <a:ext cx="818866" cy="900754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888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805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4927" r="-175" b="50271"/>
          <a:stretch/>
        </p:blipFill>
        <p:spPr>
          <a:xfrm>
            <a:off x="0" y="153049"/>
            <a:ext cx="12192000" cy="4496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F97D24-828D-47F9-8B13-492890ABFEA3}"/>
              </a:ext>
            </a:extLst>
          </p:cNvPr>
          <p:cNvSpPr/>
          <p:nvPr/>
        </p:nvSpPr>
        <p:spPr>
          <a:xfrm>
            <a:off x="0" y="2582693"/>
            <a:ext cx="7821039" cy="77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00F47DF-D720-409A-A56F-64B1EE5E1174}"/>
              </a:ext>
            </a:extLst>
          </p:cNvPr>
          <p:cNvSpPr/>
          <p:nvPr/>
        </p:nvSpPr>
        <p:spPr>
          <a:xfrm>
            <a:off x="0" y="3360906"/>
            <a:ext cx="7821039" cy="1288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28800" y="319346"/>
            <a:ext cx="85344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1828800" y="2785508"/>
            <a:ext cx="6675120" cy="346630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 em, khi em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dậy, khi em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 </a:t>
            </a:r>
          </a:p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quà bánh phần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 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đồ chơi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91270" y="1035626"/>
            <a:ext cx="94271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87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2334" y="1035626"/>
            <a:ext cx="10404826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Em </a:t>
            </a: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làm anh hay làm em? Vì sao?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43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+mj-lt"/>
              </a:rPr>
              <a:t>Qua bài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981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733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của người anh, biết yêu thương, nhường nhịn em nhỏ.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 - Nhạc Thiếu Nhi 3D Cho Bé Yêu - Heo Con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39381" r="32674" b="56843"/>
          <a:stretch/>
        </p:blipFill>
        <p:spPr>
          <a:xfrm>
            <a:off x="0" y="0"/>
            <a:ext cx="8397240" cy="944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496" y="2185809"/>
            <a:ext cx="11472864" cy="50167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endParaRPr lang="vi-VN" sz="4000" dirty="0" smtClean="0"/>
          </a:p>
          <a:p>
            <a:endParaRPr lang="vi-VN" sz="4000" dirty="0"/>
          </a:p>
          <a:p>
            <a:endParaRPr lang="vi-VN" sz="4000" dirty="0" smtClean="0"/>
          </a:p>
          <a:p>
            <a:endParaRPr lang="vi-VN" sz="4000" dirty="0"/>
          </a:p>
          <a:p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47693" y="218580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4125" y="218580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5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Làm</a:t>
            </a:r>
            <a:r>
              <a:rPr lang="vi-VN" sz="4000" dirty="0">
                <a:solidFill>
                  <a:srgbClr val="00264D"/>
                </a:solidFill>
              </a:rPr>
              <a:t>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16AE02"/>
                </a:solidFill>
              </a:rPr>
              <a:t>Khi</a:t>
            </a:r>
            <a:r>
              <a:rPr lang="vi-VN" sz="4000" dirty="0">
                <a:solidFill>
                  <a:srgbClr val="00264D"/>
                </a:solidFill>
              </a:rPr>
              <a:t>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chemeClr val="accent1"/>
                </a:solidFill>
              </a:rPr>
              <a:t>Mẹ</a:t>
            </a:r>
            <a:r>
              <a:rPr lang="vi-VN" sz="4000" dirty="0" smtClean="0">
                <a:solidFill>
                  <a:srgbClr val="00264D"/>
                </a:solidFill>
              </a:rPr>
              <a:t>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FFC000"/>
                </a:solidFill>
              </a:rPr>
              <a:t>Làm</a:t>
            </a:r>
            <a:r>
              <a:rPr lang="vi-VN" sz="4000" dirty="0">
                <a:solidFill>
                  <a:srgbClr val="00264D"/>
                </a:solidFill>
              </a:rPr>
              <a:t>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579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835565" y="1085136"/>
            <a:ext cx="2086955" cy="77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4603405" y="3031213"/>
            <a:ext cx="1081115" cy="75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3125125" y="4037053"/>
            <a:ext cx="1337583" cy="75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3125124" y="6156959"/>
            <a:ext cx="233079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8428644" y="1830222"/>
            <a:ext cx="233079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10562244" y="3081933"/>
            <a:ext cx="124875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9563562" y="4153794"/>
            <a:ext cx="124875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7932882" y="5505509"/>
            <a:ext cx="1661160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9594042" y="6098590"/>
            <a:ext cx="1661160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2835564" y="1797130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2454564" y="2419261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883136" y="480613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2713645" y="5462078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8169564" y="120694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7894783" y="247238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7825973" y="303879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8428644" y="422360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8962045" y="4816687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8276244" y="608562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1891610" y="120736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/>
          <p:cNvSpPr/>
          <p:nvPr/>
        </p:nvSpPr>
        <p:spPr>
          <a:xfrm>
            <a:off x="1944720" y="1817361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ectangle 32"/>
          <p:cNvSpPr/>
          <p:nvPr/>
        </p:nvSpPr>
        <p:spPr>
          <a:xfrm>
            <a:off x="1707121" y="2348404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/>
          <p:cNvSpPr/>
          <p:nvPr/>
        </p:nvSpPr>
        <p:spPr>
          <a:xfrm>
            <a:off x="1975661" y="306459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 34"/>
          <p:cNvSpPr/>
          <p:nvPr/>
        </p:nvSpPr>
        <p:spPr>
          <a:xfrm>
            <a:off x="1666670" y="425353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1799244" y="4816687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1815408" y="5412534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1854896" y="611056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7225610" y="1128753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 39"/>
          <p:cNvSpPr/>
          <p:nvPr/>
        </p:nvSpPr>
        <p:spPr>
          <a:xfrm>
            <a:off x="7523485" y="1722822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7176569" y="239293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7571626" y="422239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 42"/>
          <p:cNvSpPr/>
          <p:nvPr/>
        </p:nvSpPr>
        <p:spPr>
          <a:xfrm>
            <a:off x="8169564" y="4877523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 43"/>
          <p:cNvSpPr/>
          <p:nvPr/>
        </p:nvSpPr>
        <p:spPr>
          <a:xfrm>
            <a:off x="6958446" y="5504298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 44"/>
          <p:cNvSpPr/>
          <p:nvPr/>
        </p:nvSpPr>
        <p:spPr>
          <a:xfrm>
            <a:off x="7339446" y="604610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 45"/>
          <p:cNvSpPr/>
          <p:nvPr/>
        </p:nvSpPr>
        <p:spPr>
          <a:xfrm>
            <a:off x="713743" y="1778300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 46"/>
          <p:cNvSpPr/>
          <p:nvPr/>
        </p:nvSpPr>
        <p:spPr>
          <a:xfrm>
            <a:off x="697119" y="4853467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/>
          <p:cNvSpPr/>
          <p:nvPr/>
        </p:nvSpPr>
        <p:spPr>
          <a:xfrm>
            <a:off x="6194363" y="1822132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 48"/>
          <p:cNvSpPr/>
          <p:nvPr/>
        </p:nvSpPr>
        <p:spPr>
          <a:xfrm>
            <a:off x="6147148" y="4873124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631547" y="1032166"/>
            <a:ext cx="9465416" cy="5124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9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67000" y="504565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51520" y="1165927"/>
            <a:ext cx="41841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924800" y="6248401"/>
            <a:ext cx="161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Qùy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876800" y="7239000"/>
            <a:ext cx="76200" cy="76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76400" y="2514601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09800" y="2514601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chòe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62400" y="2514601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76400" y="2971801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114800" y="2971801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67000" y="29718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676400" y="3352801"/>
            <a:ext cx="76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209800" y="33528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667000" y="3352801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676400" y="3810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098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276600" y="3810001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752600" y="4495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3622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048000" y="4495801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1752600" y="49530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2438400" y="4953001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3276600" y="4953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1752600" y="5334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Ngấn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743200" y="53340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733800" y="5334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1752600" y="579120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2514600" y="57912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276600" y="5791201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>
            <a:off x="6096000" y="2590800"/>
            <a:ext cx="0" cy="3733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096000" y="25146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6858000" y="2514601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7620000" y="2514601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5943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705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7543800" y="29718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6096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6858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7620000" y="34290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dim</a:t>
            </a: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5943600" y="38100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6705600" y="3810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77724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60960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7010400" y="44958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cam,</a:t>
            </a: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7848600" y="44958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6096000" y="4953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6934200" y="4953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7772400" y="4953001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6096000" y="5410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6477000" y="54102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56"/>
          <p:cNvSpPr txBox="1">
            <a:spLocks noChangeArrowheads="1"/>
          </p:cNvSpPr>
          <p:nvPr/>
        </p:nvSpPr>
        <p:spPr bwMode="auto">
          <a:xfrm>
            <a:off x="7239000" y="54102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57"/>
          <p:cNvSpPr txBox="1">
            <a:spLocks noChangeArrowheads="1"/>
          </p:cNvSpPr>
          <p:nvPr/>
        </p:nvSpPr>
        <p:spPr bwMode="auto">
          <a:xfrm>
            <a:off x="6019800" y="61722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6096000" y="57912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7010400" y="5791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7620000" y="5791201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2895600" y="4267201"/>
            <a:ext cx="15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019300" y="262492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¤N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bµi</a:t>
            </a: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cò</a:t>
            </a:r>
            <a:endParaRPr lang="en-US" sz="7200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319DD13-126D-4D74-B685-6E2B94AB2D2B}"/>
              </a:ext>
            </a:extLst>
          </p:cNvPr>
          <p:cNvGrpSpPr/>
          <p:nvPr/>
        </p:nvGrpSpPr>
        <p:grpSpPr>
          <a:xfrm>
            <a:off x="934267" y="15240"/>
            <a:ext cx="9855653" cy="6842760"/>
            <a:chOff x="1526357" y="0"/>
            <a:chExt cx="8146071" cy="637161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D197416-3CDC-4438-9788-0974F6A85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70"/>
            <a:stretch/>
          </p:blipFill>
          <p:spPr>
            <a:xfrm>
              <a:off x="1526357" y="0"/>
              <a:ext cx="8146071" cy="637161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656055C-B0C4-421A-9576-9D8464D05C2E}"/>
                </a:ext>
              </a:extLst>
            </p:cNvPr>
            <p:cNvSpPr/>
            <p:nvPr/>
          </p:nvSpPr>
          <p:spPr>
            <a:xfrm>
              <a:off x="6096000" y="0"/>
              <a:ext cx="3576428" cy="671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32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52998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23611" y="0"/>
            <a:ext cx="9144778" cy="6858000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  <a:extLst/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2438400" y="2209801"/>
            <a:ext cx="4686300" cy="2232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724150" y="457201"/>
            <a:ext cx="4457700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3611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34386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47800"/>
            <a:ext cx="8210550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 algn="r">
              <a:buNone/>
            </a:pPr>
            <a:r>
              <a:rPr lang="en-US" sz="2200" dirty="0"/>
              <a:t>(Theo Au-</a:t>
            </a:r>
            <a:r>
              <a:rPr lang="en-US" sz="2200" dirty="0" err="1"/>
              <a:t>đrây</a:t>
            </a:r>
            <a:r>
              <a:rPr lang="en-US" sz="2200" dirty="0"/>
              <a:t> Pen,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, </a:t>
            </a:r>
            <a:r>
              <a:rPr lang="en-US" sz="2200" dirty="0" err="1"/>
              <a:t>Đỗ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Nam </a:t>
            </a:r>
            <a:r>
              <a:rPr lang="en-US" sz="2200" dirty="0" err="1"/>
              <a:t>dịch</a:t>
            </a:r>
            <a:r>
              <a:rPr lang="en-US" sz="2200" dirty="0"/>
              <a:t>) 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944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66800"/>
            <a:ext cx="9405582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­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76400" y="3060511"/>
            <a:ext cx="9405582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Nam điều gì? 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520060" y="211620"/>
            <a:ext cx="412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 b="45485"/>
          <a:stretch/>
        </p:blipFill>
        <p:spPr>
          <a:xfrm>
            <a:off x="953141" y="960682"/>
            <a:ext cx="9984252" cy="54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 t="20248" b="50996"/>
          <a:stretch/>
        </p:blipFill>
        <p:spPr>
          <a:xfrm>
            <a:off x="2883475" y="1796004"/>
            <a:ext cx="6570491" cy="5061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805" b="84326"/>
          <a:stretch/>
        </p:blipFill>
        <p:spPr>
          <a:xfrm>
            <a:off x="970370" y="0"/>
            <a:ext cx="10396699" cy="17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81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20202" y="2505670"/>
            <a:ext cx="75153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361</Words>
  <Application>Microsoft Office PowerPoint</Application>
  <PresentationFormat>Custom</PresentationFormat>
  <Paragraphs>145</Paragraphs>
  <Slides>31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TẬP ĐỌC</vt:lpstr>
      <vt:lpstr>PowerPoint Presentation</vt:lpstr>
      <vt:lpstr>PowerPoint Presentation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Techsi.vn</cp:lastModifiedBy>
  <cp:revision>33</cp:revision>
  <dcterms:created xsi:type="dcterms:W3CDTF">2020-08-21T13:35:54Z</dcterms:created>
  <dcterms:modified xsi:type="dcterms:W3CDTF">2021-10-30T14:16:07Z</dcterms:modified>
</cp:coreProperties>
</file>