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94" r:id="rId22"/>
    <p:sldId id="263" r:id="rId23"/>
    <p:sldId id="275" r:id="rId24"/>
    <p:sldId id="278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63" autoAdjust="0"/>
    <p:restoredTop sz="94660"/>
  </p:normalViewPr>
  <p:slideViewPr>
    <p:cSldViewPr>
      <p:cViewPr>
        <p:scale>
          <a:sx n="69" d="100"/>
          <a:sy n="69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23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22"/>
    </mc:Choice>
    <mc:Fallback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1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3161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46" y="914400"/>
            <a:ext cx="845845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2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73687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17" y="16308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599" y="21850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349"/>
            <a:ext cx="8637359" cy="60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0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167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oăc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92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301345" y="2784765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6220" y="4114800"/>
            <a:ext cx="926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46653" y="3200400"/>
            <a:ext cx="1323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67600" y="2451885"/>
            <a:ext cx="90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3733800"/>
            <a:ext cx="75977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413533"/>
            <a:ext cx="7869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9848" y="3200400"/>
            <a:ext cx="1352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8675" y="1752600"/>
            <a:ext cx="776712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33655" y="288214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48945" y="28960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30235" y="3283525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800600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15427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14600" y="3631792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7937" y="3951238"/>
            <a:ext cx="7848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143000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58167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84" y="1129145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689" y="3657600"/>
            <a:ext cx="7687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785" y="3647091"/>
            <a:ext cx="771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6275" y="1752600"/>
            <a:ext cx="73861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	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738</Words>
  <Application>Microsoft Office PowerPoint</Application>
  <PresentationFormat>On-screen Show (4:3)</PresentationFormat>
  <Paragraphs>50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84</cp:revision>
  <dcterms:created xsi:type="dcterms:W3CDTF">2006-08-16T00:00:00Z</dcterms:created>
  <dcterms:modified xsi:type="dcterms:W3CDTF">2021-02-17T03:27:23Z</dcterms:modified>
</cp:coreProperties>
</file>