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85" r:id="rId6"/>
    <p:sldId id="279" r:id="rId7"/>
    <p:sldId id="287" r:id="rId8"/>
    <p:sldId id="288" r:id="rId9"/>
    <p:sldId id="289" r:id="rId10"/>
    <p:sldId id="292" r:id="rId11"/>
    <p:sldId id="280" r:id="rId12"/>
    <p:sldId id="265" r:id="rId13"/>
    <p:sldId id="266" r:id="rId14"/>
    <p:sldId id="268" r:id="rId15"/>
    <p:sldId id="270" r:id="rId16"/>
    <p:sldId id="271" r:id="rId17"/>
    <p:sldId id="262" r:id="rId18"/>
    <p:sldId id="272" r:id="rId19"/>
    <p:sldId id="273" r:id="rId20"/>
    <p:sldId id="281" r:id="rId21"/>
    <p:sldId id="274" r:id="rId22"/>
    <p:sldId id="263" r:id="rId23"/>
    <p:sldId id="275" r:id="rId24"/>
    <p:sldId id="276" r:id="rId25"/>
    <p:sldId id="278" r:id="rId26"/>
    <p:sldId id="277" r:id="rId27"/>
    <p:sldId id="293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CEC"/>
    <a:srgbClr val="0000FF"/>
    <a:srgbClr val="FFFF2D"/>
    <a:srgbClr val="FFFF1D"/>
    <a:srgbClr val="EAEAEA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>
        <p:scale>
          <a:sx n="69" d="100"/>
          <a:sy n="69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5230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822"/>
    </mc:Choice>
    <mc:Fallback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58" y="85358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775" y="2743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hoẵng ngã, nai vội dừng lại, đỡ hoẵng đứng dậy.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esktop\ANH SGK MOI 20 - 21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4865"/>
            <a:ext cx="7524750" cy="35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89" y="1744004"/>
            <a:ext cx="8437596" cy="154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2910" y="1371600"/>
            <a:ext cx="4278180" cy="3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05" y="1981200"/>
            <a:ext cx="8754006" cy="82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68" y="3062545"/>
            <a:ext cx="8747680" cy="84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a ở mục 3 (SGK trang 5)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21" y="1947230"/>
            <a:ext cx="8437596" cy="154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6572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25" y="1624698"/>
            <a:ext cx="10458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xoạc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13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014E-8 L 0.15 0.155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130" y="1383702"/>
            <a:ext cx="782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16)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1431"/>
            <a:ext cx="8728705" cy="1612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ANH SGK MOI 20 - 21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6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27350" y="2851239"/>
            <a:ext cx="46942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0" y="287783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991" y="2877830"/>
            <a:ext cx="1737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93142" y="326797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8226" y="325791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C:\Users\Administrator\Desktop\ANH SGK MOI 20 - 21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-76200"/>
            <a:ext cx="283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07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09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48145" y="4572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45389" y="2342058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đuổi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1613068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0532" y="2383511"/>
            <a:ext cx="579117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48545" y="2383511"/>
            <a:ext cx="554186" cy="4832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733310" y="2383511"/>
            <a:ext cx="5334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48145" y="45720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2342058"/>
            <a:ext cx="8070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      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1613068"/>
            <a:ext cx="3810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in?</a:t>
            </a:r>
            <a:endParaRPr lang="en-US" alt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6745" y="2348187"/>
            <a:ext cx="471055" cy="5109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09213" y="2379141"/>
            <a:ext cx="554186" cy="531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67503" y="2413610"/>
            <a:ext cx="533400" cy="497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60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ANH SGK MOI 20 - 2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991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12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ANH SGK MOI 20 - 21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77" y="304801"/>
            <a:ext cx="9068226" cy="67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092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933398" y="2133600"/>
            <a:ext cx="4580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25146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83276" y="2478975"/>
            <a:ext cx="6256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6972" y="2490850"/>
            <a:ext cx="757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64475" y="2133600"/>
            <a:ext cx="757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71161" y="3183575"/>
            <a:ext cx="11083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C:\Users\Administrator\Desktop\ANH SGK MOI 20 - 21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67200"/>
            <a:ext cx="70485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82477" y="1752600"/>
            <a:ext cx="7118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275" y="1752600"/>
            <a:ext cx="7118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652650" y="221455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24150" y="221455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68735" y="2191912"/>
            <a:ext cx="76893" cy="274320"/>
            <a:chOff x="5380610" y="4554706"/>
            <a:chExt cx="76893" cy="27432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1359725" y="2580311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00161" y="3593275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40775" y="3962400"/>
            <a:ext cx="45720" cy="2743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431475" y="2545080"/>
            <a:ext cx="76893" cy="274320"/>
            <a:chOff x="5380610" y="4554706"/>
            <a:chExt cx="76893" cy="27432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172001" y="3962994"/>
            <a:ext cx="76893" cy="249382"/>
            <a:chOff x="5380610" y="4554706"/>
            <a:chExt cx="76893" cy="27432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5380610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411783" y="4554706"/>
              <a:ext cx="45720" cy="27432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992994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771" y="992101"/>
            <a:ext cx="2260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6275" y="1752600"/>
            <a:ext cx="71185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75" y="3698175"/>
            <a:ext cx="7386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300" dirty="0"/>
          </a:p>
        </p:txBody>
      </p:sp>
      <p:sp>
        <p:nvSpPr>
          <p:cNvPr id="17" name="TextBox 16"/>
          <p:cNvSpPr txBox="1"/>
          <p:nvPr/>
        </p:nvSpPr>
        <p:spPr>
          <a:xfrm>
            <a:off x="384300" y="1762500"/>
            <a:ext cx="71185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050" y="3698888"/>
            <a:ext cx="73861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2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1520" y="940966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771" y="992101"/>
            <a:ext cx="22606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6275" y="1752600"/>
            <a:ext cx="71185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xoạc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hoẵng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28914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667</Words>
  <Application>Microsoft Office PowerPoint</Application>
  <PresentationFormat>On-screen Show (4:3)</PresentationFormat>
  <Paragraphs>53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Admin</cp:lastModifiedBy>
  <cp:revision>74</cp:revision>
  <dcterms:created xsi:type="dcterms:W3CDTF">2006-08-16T00:00:00Z</dcterms:created>
  <dcterms:modified xsi:type="dcterms:W3CDTF">2021-02-17T03:28:51Z</dcterms:modified>
</cp:coreProperties>
</file>