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2" r:id="rId7"/>
    <p:sldId id="261" r:id="rId8"/>
    <p:sldId id="265" r:id="rId9"/>
    <p:sldId id="263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184150" y="1905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52305726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76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2. </a:t>
            </a:r>
            <a:r>
              <a:rPr lang="en-US" sz="2400" b="1" dirty="0" err="1" smtClean="0">
                <a:latin typeface="Cambria" pitchFamily="18" charset="0"/>
              </a:rPr>
              <a:t>Điền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vào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chỗ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chấm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ang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uây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ây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uyt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it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950" y="2274838"/>
            <a:ext cx="7658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Thi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</a:t>
            </a:r>
            <a:r>
              <a:rPr lang="en-US" sz="2400" dirty="0" smtClean="0">
                <a:latin typeface="Cambria" pitchFamily="18" charset="0"/>
              </a:rPr>
              <a:t>……...  , </a:t>
            </a:r>
            <a:r>
              <a:rPr lang="en-US" sz="2400" dirty="0" err="1" smtClean="0">
                <a:latin typeface="Cambria" pitchFamily="18" charset="0"/>
              </a:rPr>
              <a:t>cá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bống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ngoi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lên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mặt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nước</a:t>
            </a:r>
            <a:r>
              <a:rPr lang="en-US" sz="2400" dirty="0" smtClean="0">
                <a:latin typeface="Cambria" pitchFamily="18" charset="0"/>
              </a:rPr>
              <a:t>. 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Chú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mèo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ngoe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ng</a:t>
            </a:r>
            <a:r>
              <a:rPr lang="en-US" sz="2400" dirty="0" smtClean="0">
                <a:latin typeface="Cambria" pitchFamily="18" charset="0"/>
              </a:rPr>
              <a:t> ……….  </a:t>
            </a:r>
            <a:r>
              <a:rPr lang="en-US" sz="2400" dirty="0" err="1" smtClean="0">
                <a:latin typeface="Cambria" pitchFamily="18" charset="0"/>
              </a:rPr>
              <a:t>cái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đuôi</a:t>
            </a:r>
            <a:r>
              <a:rPr lang="en-US" sz="2400" dirty="0" smtClean="0">
                <a:latin typeface="Cambria" pitchFamily="18" charset="0"/>
              </a:rPr>
              <a:t>. 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s……. 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</a:t>
            </a:r>
            <a:r>
              <a:rPr lang="en-US" sz="2400" dirty="0" err="1" smtClean="0">
                <a:latin typeface="Cambria" pitchFamily="18" charset="0"/>
              </a:rPr>
              <a:t>hóc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vì</a:t>
            </a:r>
            <a:r>
              <a:rPr lang="en-US" sz="2400" dirty="0" smtClean="0">
                <a:latin typeface="Cambria" pitchFamily="18" charset="0"/>
              </a:rPr>
              <a:t> lo </a:t>
            </a:r>
            <a:r>
              <a:rPr lang="en-US" sz="2400" dirty="0" err="1" smtClean="0">
                <a:latin typeface="Cambria" pitchFamily="18" charset="0"/>
              </a:rPr>
              <a:t>sợ</a:t>
            </a:r>
            <a:r>
              <a:rPr lang="en-US" sz="2400" dirty="0" smtClean="0">
                <a:latin typeface="Cambria" pitchFamily="18" charset="0"/>
              </a:rPr>
              <a:t>. 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5268" y="2362535"/>
            <a:ext cx="878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C00000"/>
                </a:solidFill>
                <a:latin typeface="Cambria" pitchFamily="18" charset="0"/>
              </a:rPr>
              <a:t>o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ảng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522599" y="2925466"/>
            <a:ext cx="758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C00000"/>
                </a:solidFill>
                <a:latin typeface="Cambria" pitchFamily="18" charset="0"/>
              </a:rPr>
              <a:t>u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ẩy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752600" y="3475166"/>
            <a:ext cx="628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uýt</a:t>
            </a:r>
            <a:endParaRPr lang="en-US" sz="2400" dirty="0"/>
          </a:p>
        </p:txBody>
      </p:sp>
      <p:sp>
        <p:nvSpPr>
          <p:cNvPr id="22530" name="AutoShape 2" descr="Kittens Clipart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Kittens Clipart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Kittens Clipart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2536" name="Picture 8" descr="ragdoll kittee | Cute animal drawings, Kawaii drawings, Cute cartoon anima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762499"/>
            <a:ext cx="2095500" cy="20955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9846" y="10668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Schools | Student clipart, Clip art, Teacher clipart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90800"/>
            <a:ext cx="7261099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66487840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09600" y="1600200"/>
            <a:ext cx="7162800" cy="1295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14500" y="1905000"/>
            <a:ext cx="5600700" cy="510778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Nhắc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tên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bài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đã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học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trong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tuần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7412" name="AutoShape 4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Boy And Girl From South Africa Illustration Royalty Free Cliparts, Vectors,  And Stock Illustration. Image 44381123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Free Asian Cliparts Download Clip Art Girl Ⓒ - Girl Student Clipart, HD Png 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762000"/>
            <a:ext cx="75438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1. </a:t>
            </a:r>
            <a:r>
              <a:rPr lang="en-US" sz="2400" b="1" dirty="0" err="1" smtClean="0">
                <a:latin typeface="Cambria" pitchFamily="18" charset="0"/>
              </a:rPr>
              <a:t>Kết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hợp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cột</a:t>
            </a:r>
            <a:r>
              <a:rPr lang="en-US" sz="2400" b="1" dirty="0" smtClean="0">
                <a:latin typeface="Cambria" pitchFamily="18" charset="0"/>
              </a:rPr>
              <a:t> A </a:t>
            </a:r>
            <a:r>
              <a:rPr lang="en-US" sz="2400" b="1" dirty="0" err="1" smtClean="0">
                <a:latin typeface="Cambria" pitchFamily="18" charset="0"/>
              </a:rPr>
              <a:t>với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cột</a:t>
            </a:r>
            <a:r>
              <a:rPr lang="en-US" sz="2400" b="1" dirty="0" smtClean="0">
                <a:latin typeface="Cambria" pitchFamily="18" charset="0"/>
              </a:rPr>
              <a:t> B </a:t>
            </a:r>
            <a:r>
              <a:rPr lang="en-US" sz="2400" b="1" dirty="0" err="1" smtClean="0">
                <a:latin typeface="Cambria" pitchFamily="18" charset="0"/>
              </a:rPr>
              <a:t>để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được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0" y="2006600"/>
          <a:ext cx="2209800" cy="284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</a:tblGrid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A</a:t>
                      </a:r>
                      <a:endParaRPr lang="en-US" sz="24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Bây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giờ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em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Em</a:t>
                      </a:r>
                      <a:r>
                        <a:rPr lang="en-US" sz="240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Cambria" pitchFamily="18" charset="0"/>
                        </a:rPr>
                        <a:t>rất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thích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Em</a:t>
                      </a:r>
                      <a:r>
                        <a:rPr lang="en-US" sz="240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Cambria" pitchFamily="18" charset="0"/>
                        </a:rPr>
                        <a:t>đọc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sách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0" y="2006600"/>
          <a:ext cx="4191000" cy="284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</a:tblGrid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B</a:t>
                      </a:r>
                      <a:endParaRPr lang="en-US" sz="24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để</a:t>
                      </a:r>
                      <a:r>
                        <a:rPr lang="en-US" sz="240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Cambria" pitchFamily="18" charset="0"/>
                        </a:rPr>
                        <a:t>biết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thêm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nhiều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điều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bổ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ích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biết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đọc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truyện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tranh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.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mbria" pitchFamily="18" charset="0"/>
                        </a:rPr>
                        <a:t>mặc</a:t>
                      </a:r>
                      <a:r>
                        <a:rPr lang="en-US" sz="240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Cambria" pitchFamily="18" charset="0"/>
                        </a:rPr>
                        <a:t>đồng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phục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của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ambria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latin typeface="Cambria" pitchFamily="18" charset="0"/>
                        </a:rPr>
                        <a:t>.</a:t>
                      </a:r>
                      <a:endParaRPr lang="en-US" sz="24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2971800" y="3048000"/>
            <a:ext cx="1600200" cy="83820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1800" y="3733800"/>
            <a:ext cx="1600200" cy="83820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971800" y="3048000"/>
            <a:ext cx="1600200" cy="137160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3716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thích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em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nhảy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dây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2. </a:t>
            </a:r>
            <a:r>
              <a:rPr lang="en-US" sz="2400" b="1" dirty="0" err="1" smtClean="0">
                <a:latin typeface="Cambria" pitchFamily="18" charset="0"/>
              </a:rPr>
              <a:t>Sắp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xếp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các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thành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lại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276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b.     </a:t>
            </a:r>
            <a:r>
              <a:rPr lang="en-US" sz="2400" dirty="0" err="1" smtClean="0">
                <a:latin typeface="Cambria" pitchFamily="18" charset="0"/>
              </a:rPr>
              <a:t>em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đuổi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bắt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thích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cũng</a:t>
            </a:r>
            <a:r>
              <a:rPr lang="en-US" sz="2400" dirty="0" smtClean="0">
                <a:latin typeface="Cambria" pitchFamily="18" charset="0"/>
              </a:rPr>
              <a:t>. 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2098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Em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thích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nhảy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dây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41910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Em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cũng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thích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đuổi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bắt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026" name="AutoShape 2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Arrow Cliparts - Clipart Arrow, HD Png Download , Transparent Png Image - 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90600" y="4267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90600" y="2362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50292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c.    </a:t>
            </a:r>
            <a:r>
              <a:rPr lang="en-US" sz="2400" dirty="0" err="1" smtClean="0">
                <a:latin typeface="Cambria" pitchFamily="18" charset="0"/>
              </a:rPr>
              <a:t>vui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thật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là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học</a:t>
            </a: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58674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Đi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học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là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vui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990600" y="5943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Hình ảnh các bé vui chơi tập thể trong vẽ trah tg mn | Hình ảnh, Tượng,  Tranh nghệ thuật"/>
          <p:cNvPicPr>
            <a:picLocks noChangeAspect="1" noChangeArrowheads="1"/>
          </p:cNvPicPr>
          <p:nvPr/>
        </p:nvPicPr>
        <p:blipFill>
          <a:blip r:embed="rId2"/>
          <a:srcRect t="29329"/>
          <a:stretch>
            <a:fillRect/>
          </a:stretch>
        </p:blipFill>
        <p:spPr bwMode="auto">
          <a:xfrm rot="386037">
            <a:off x="5660682" y="1617138"/>
            <a:ext cx="3130595" cy="19265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21336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Student Character Holding Big Pencil Clipart » Clipart S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86200"/>
            <a:ext cx="2123174" cy="2800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757984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3716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lưng</a:t>
            </a:r>
            <a:r>
              <a:rPr lang="en-US" sz="2400" dirty="0" smtClean="0">
                <a:latin typeface="Cambria" pitchFamily="18" charset="0"/>
              </a:rPr>
              <a:t>, ở </a:t>
            </a:r>
            <a:r>
              <a:rPr lang="en-US" sz="2400" dirty="0" err="1" smtClean="0">
                <a:latin typeface="Cambria" pitchFamily="18" charset="0"/>
              </a:rPr>
              <a:t>trên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lạc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đà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có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bướu</a:t>
            </a:r>
            <a:r>
              <a:rPr lang="en-US" sz="2400" dirty="0" smtClean="0">
                <a:latin typeface="Cambria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3. </a:t>
            </a:r>
            <a:r>
              <a:rPr lang="en-US" sz="2400" b="1" dirty="0" err="1" smtClean="0">
                <a:latin typeface="Cambria" pitchFamily="18" charset="0"/>
              </a:rPr>
              <a:t>Sắp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xếp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các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thành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lại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276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b.     </a:t>
            </a:r>
            <a:r>
              <a:rPr lang="en-US" sz="2400" dirty="0" err="1" smtClean="0">
                <a:latin typeface="Cambria" pitchFamily="18" charset="0"/>
              </a:rPr>
              <a:t>c</a:t>
            </a:r>
            <a:r>
              <a:rPr lang="en-US" sz="2400" dirty="0" err="1" smtClean="0">
                <a:latin typeface="Cambria" pitchFamily="18" charset="0"/>
              </a:rPr>
              <a:t>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vòi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voi</a:t>
            </a:r>
            <a:r>
              <a:rPr lang="en-US" sz="2400" dirty="0" smtClean="0">
                <a:latin typeface="Cambria" pitchFamily="18" charset="0"/>
              </a:rPr>
              <a:t> con, </a:t>
            </a:r>
            <a:r>
              <a:rPr lang="en-US" sz="2400" dirty="0" err="1" smtClean="0">
                <a:latin typeface="Cambria" pitchFamily="18" charset="0"/>
              </a:rPr>
              <a:t>dài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có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2098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Ở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trên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lưng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đà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có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bướu</a:t>
            </a:r>
            <a:endParaRPr lang="en-US" sz="2400" b="1" i="1" dirty="0" smtClean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41910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Voi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con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có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vòi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dài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026" name="AutoShape 2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Arrow Cliparts - Clipart Arrow, HD Png Download , Transparent Png Image - 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90600" y="4267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90600" y="2362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554" name="Picture 2" descr="Khám phá bí ẩn về chiếc bướu của loài Lạc đà | Báo Dân tr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28901">
            <a:off x="6021591" y="1552386"/>
            <a:ext cx="2590800" cy="1756886"/>
          </a:xfrm>
          <a:prstGeom prst="rect">
            <a:avLst/>
          </a:prstGeom>
          <a:noFill/>
        </p:spPr>
      </p:pic>
      <p:pic>
        <p:nvPicPr>
          <p:cNvPr id="23556" name="Picture 4" descr="Chú Voi Con Ở Bản Đôn - Nhạc Thiếu Nhi Sôi Động Cho Các Bé Hay Nhất 2019 -  YouTub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180584" flipH="1" flipV="1">
            <a:off x="5821489" y="3946320"/>
            <a:ext cx="2712911" cy="18814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231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user</dc:creator>
  <cp:lastModifiedBy>user</cp:lastModifiedBy>
  <cp:revision>8</cp:revision>
  <dcterms:created xsi:type="dcterms:W3CDTF">2020-08-29T15:37:18Z</dcterms:created>
  <dcterms:modified xsi:type="dcterms:W3CDTF">2020-08-29T16:22:29Z</dcterms:modified>
</cp:coreProperties>
</file>