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22/02/2021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22/02/2021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22/02/2021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22/02/2021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22/02/2021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22/02/2021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22/02/2021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22/02/2021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22/02/2021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22/02/2021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22/02/2021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C6F1F-B4B7-4156-BE8B-816D83E58A54}" type="datetimeFigureOut">
              <a:rPr lang="en-US" smtClean="0"/>
              <a:t>22/02/2021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Nhung\Desktop\CD8 BAI 1.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2" y="228600"/>
            <a:ext cx="8948738" cy="1362075"/>
          </a:xfrm>
          <a:prstGeom prst="rect">
            <a:avLst/>
          </a:prstGeom>
          <a:noFill/>
        </p:spPr>
      </p:pic>
      <p:pic>
        <p:nvPicPr>
          <p:cNvPr id="1027" name="Picture 3" descr="C:\Users\Nhung\Desktop\CD8 BAI 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676400"/>
            <a:ext cx="8915400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Nhung\Desktop\CD8 BAI 1.39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144000" cy="6523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Nhung\Desktop\CD8 BAI 1.3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990600"/>
            <a:ext cx="8763000" cy="3343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Nhung\Desktop\CD8 BAI 1.4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512" y="1828800"/>
            <a:ext cx="8980488" cy="1971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uynh</a:t>
            </a:r>
          </a:p>
          <a:p>
            <a:pPr marL="514350" indent="-51435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Thông m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uỳnh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huỵch     bình t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</a:p>
          <a:p>
            <a:pPr marL="514350" indent="-51435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oan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oăn</a:t>
            </a:r>
          </a:p>
          <a:p>
            <a:pPr marL="514350" indent="-51435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Băn kh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oăn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hân 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oan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oàn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thành	</a:t>
            </a:r>
          </a:p>
          <a:p>
            <a:pPr marL="514350" indent="-514350">
              <a:buNone/>
            </a:pP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Chuyện gì xảy ra khi các bạn nhỏ đang chơi đá cầu?</a:t>
            </a:r>
          </a:p>
          <a:p>
            <a:pPr marL="514350" indent="-514350">
              <a:buAutoNum type="alphaL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Theo em, các bạn cần làm gì để lấy được quả cầu?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Nhung\Desktop\CD8 BAI 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9144000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Nhung\Desktop\CD8 BAI 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988" y="0"/>
            <a:ext cx="8990012" cy="2762250"/>
          </a:xfrm>
          <a:prstGeom prst="rect">
            <a:avLst/>
          </a:prstGeom>
          <a:noFill/>
        </p:spPr>
      </p:pic>
      <p:pic>
        <p:nvPicPr>
          <p:cNvPr id="2051" name="Picture 3" descr="C:\Users\Nhung\Desktop\CD8 BAI 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988" y="2667000"/>
            <a:ext cx="8609012" cy="3019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Nhung\Desktop\CD8 BAI 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91440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Vinh và các bạn đang chơi ................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Các bạn nhìn Vinh trầm trồ thán phục vì................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Nhung\Desktop\CD8 BAI 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1000"/>
            <a:ext cx="81534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Vinh và các bạn đang chơi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 bóng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Các bạn nhìn Vinh trầm trồ thán phục vì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Vinh rất thông minh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C:\Users\Nhung\Documents\CD8 BAI 1.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762000"/>
            <a:ext cx="8504237" cy="1666875"/>
          </a:xfrm>
          <a:prstGeom prst="rect">
            <a:avLst/>
          </a:prstGeom>
          <a:noFill/>
        </p:spPr>
      </p:pic>
      <p:pic>
        <p:nvPicPr>
          <p:cNvPr id="6147" name="Picture 3" descr="C:\Users\Nhung\Desktop\CD8 BAI 1.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895600"/>
            <a:ext cx="7904163" cy="1323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Chúng tôi rất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nuối tiếc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vì đội bóng yêu thích đã bị thua </a:t>
            </a:r>
          </a:p>
          <a:p>
            <a:pPr marL="514350" indent="-514350">
              <a:buAutoNum type="alphaLcParenR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Hoa vẽ rất đẹp. Cả lớp ai cũng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 phục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bạn ấy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504</TotalTime>
  <Words>96</Words>
  <Application>Microsoft Office PowerPoint</Application>
  <PresentationFormat>On-screen Show (4:3)</PresentationFormat>
  <Paragraphs>12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Oprekin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Hong Nhung</dc:creator>
  <cp:lastModifiedBy>H231020</cp:lastModifiedBy>
  <cp:revision>12</cp:revision>
  <dcterms:created xsi:type="dcterms:W3CDTF">2020-08-19T06:33:35Z</dcterms:created>
  <dcterms:modified xsi:type="dcterms:W3CDTF">2021-02-22T13:43:26Z</dcterms:modified>
</cp:coreProperties>
</file>