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56" r:id="rId4"/>
    <p:sldId id="264" r:id="rId5"/>
    <p:sldId id="259" r:id="rId6"/>
    <p:sldId id="266" r:id="rId7"/>
    <p:sldId id="268" r:id="rId8"/>
    <p:sldId id="270" r:id="rId9"/>
    <p:sldId id="267" r:id="rId10"/>
    <p:sldId id="271" r:id="rId11"/>
    <p:sldId id="272" r:id="rId12"/>
    <p:sldId id="260" r:id="rId13"/>
    <p:sldId id="269" r:id="rId14"/>
    <p:sldId id="273" r:id="rId15"/>
    <p:sldId id="261" r:id="rId16"/>
    <p:sldId id="274" r:id="rId17"/>
    <p:sldId id="262" r:id="rId18"/>
    <p:sldId id="275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6" d="100"/>
          <a:sy n="66" d="100"/>
        </p:scale>
        <p:origin x="14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2057400"/>
            <a:ext cx="5044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46: AC ĂC ÂC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0600" y="3770055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ac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770055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ăc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37338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âc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3810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m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ắc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áo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770055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q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uả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gấc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8" r="38571" b="14139"/>
          <a:stretch/>
        </p:blipFill>
        <p:spPr>
          <a:xfrm>
            <a:off x="1371600" y="1676400"/>
            <a:ext cx="6477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476535" y="152400"/>
            <a:ext cx="8134065" cy="3886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1084" y="43434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Sa Pa ë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phÝa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b¾c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cña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Tæ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quèc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Mét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, Sa </a:t>
            </a:r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Pa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như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®µo, lª,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mËn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h¸c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CÇu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M©y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T¶ Van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bªn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ch©n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nói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endParaRPr lang="en-US" sz="35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34911" y="1066800"/>
            <a:ext cx="51007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ư</a:t>
            </a:r>
            <a:endParaRPr lang="en-US" sz="35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876800" y="4572002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15200" y="56388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46117" y="56388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609600" y="1371600"/>
            <a:ext cx="8077200" cy="442187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a-Ba-Di-Ban-Lon-Con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727881" y="600500"/>
            <a:ext cx="7738281" cy="3819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800600"/>
            <a:ext cx="8486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</a:rPr>
              <a:t>T©y</a:t>
            </a:r>
            <a:r>
              <a:rPr lang="en-US" sz="3000" b="1" dirty="0" smtClean="0">
                <a:latin typeface=".VnAvant" pitchFamily="34" charset="0"/>
              </a:rPr>
              <a:t> B¾c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ruéng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bËc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thang</a:t>
            </a:r>
            <a:r>
              <a:rPr lang="en-US" sz="3000" b="1" dirty="0" smtClean="0">
                <a:latin typeface=".VnAvant" pitchFamily="34" charset="0"/>
              </a:rPr>
              <a:t>,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th¸c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n­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 err="1" smtClean="0">
                <a:latin typeface=".VnAvant" pitchFamily="34" charset="0"/>
              </a:rPr>
              <a:t>íc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5047" y="4812475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9456" y="4823366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4925" y="4822375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914400" y="914400"/>
            <a:ext cx="1876301" cy="2163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00400" y="1461278"/>
            <a:ext cx="2671948" cy="1527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5867400" y="1298606"/>
            <a:ext cx="2553195" cy="1852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697" y="342900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2717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5800" y="4259997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69624" y="4231023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467600" y="4285178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191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191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204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204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198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4204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5097" y="491274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4912739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5117" y="4912741"/>
            <a:ext cx="259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Heo-Dat-Be-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7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136</Words>
  <Application>Microsoft Office PowerPoint</Application>
  <PresentationFormat>On-screen Show (4:3)</PresentationFormat>
  <Paragraphs>48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Arial-Rounded</vt:lpstr>
      <vt:lpstr>Ariston</vt:lpstr>
      <vt:lpstr>Quicksand Medium</vt:lpstr>
      <vt:lpstr>.VnAvant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24</cp:revision>
  <dcterms:created xsi:type="dcterms:W3CDTF">2020-08-23T18:12:36Z</dcterms:created>
  <dcterms:modified xsi:type="dcterms:W3CDTF">2020-08-26T15:35:06Z</dcterms:modified>
</cp:coreProperties>
</file>