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8"/>
  </p:notesMasterIdLst>
  <p:sldIdLst>
    <p:sldId id="340" r:id="rId2"/>
    <p:sldId id="404" r:id="rId3"/>
    <p:sldId id="342" r:id="rId4"/>
    <p:sldId id="371" r:id="rId5"/>
    <p:sldId id="390" r:id="rId6"/>
    <p:sldId id="402" r:id="rId7"/>
    <p:sldId id="407" r:id="rId8"/>
    <p:sldId id="359" r:id="rId9"/>
    <p:sldId id="389" r:id="rId10"/>
    <p:sldId id="362" r:id="rId11"/>
    <p:sldId id="391" r:id="rId12"/>
    <p:sldId id="392" r:id="rId13"/>
    <p:sldId id="388" r:id="rId14"/>
    <p:sldId id="385" r:id="rId15"/>
    <p:sldId id="364" r:id="rId16"/>
    <p:sldId id="403" r:id="rId17"/>
    <p:sldId id="414" r:id="rId18"/>
    <p:sldId id="409" r:id="rId19"/>
    <p:sldId id="410" r:id="rId20"/>
    <p:sldId id="411" r:id="rId21"/>
    <p:sldId id="421" r:id="rId22"/>
    <p:sldId id="422" r:id="rId23"/>
    <p:sldId id="424" r:id="rId24"/>
    <p:sldId id="405" r:id="rId25"/>
    <p:sldId id="374" r:id="rId26"/>
    <p:sldId id="423" r:id="rId27"/>
    <p:sldId id="420" r:id="rId28"/>
    <p:sldId id="425" r:id="rId29"/>
    <p:sldId id="401" r:id="rId30"/>
    <p:sldId id="366" r:id="rId31"/>
    <p:sldId id="365" r:id="rId32"/>
    <p:sldId id="367" r:id="rId33"/>
    <p:sldId id="398" r:id="rId34"/>
    <p:sldId id="369" r:id="rId35"/>
    <p:sldId id="370" r:id="rId36"/>
    <p:sldId id="368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FF99CC"/>
    <a:srgbClr val="660033"/>
    <a:srgbClr val="FFCCCC"/>
    <a:srgbClr val="000066"/>
    <a:srgbClr val="0000CC"/>
    <a:srgbClr val="003399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wmf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5" Type="http://schemas.openxmlformats.org/officeDocument/2006/relationships/image" Target="../media/image23.gif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47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gif"/><Relationship Id="rId10" Type="http://schemas.openxmlformats.org/officeDocument/2006/relationships/image" Target="../media/image23.gif"/><Relationship Id="rId4" Type="http://schemas.openxmlformats.org/officeDocument/2006/relationships/image" Target="../media/image44.gif"/><Relationship Id="rId9" Type="http://schemas.openxmlformats.org/officeDocument/2006/relationships/image" Target="../media/image2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1509879" y="956444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36: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ơ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95600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2" y="1150569"/>
            <a:ext cx="322572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2020-2021\TV1.1 bai 31-40 (FB Chip Fangora) ẢNH\Anh bài 36\domdo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53" y="1150570"/>
            <a:ext cx="345574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50841" y="5105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02" y="609600"/>
            <a:ext cx="7015798" cy="449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1075" y="48768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0200"/>
            <a:ext cx="6477000" cy="486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60831" y="39272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0740" y="395067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2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2" y="1998402"/>
            <a:ext cx="242667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1" y="2022316"/>
            <a:ext cx="3124198" cy="21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6" y="2022316"/>
            <a:ext cx="2953746" cy="21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4400" b="1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4400" b="1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303632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vòm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0421" y="305981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3875" y="2939594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60281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55380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5034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8" y="4952999"/>
            <a:ext cx="1912732" cy="10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50" y="4949707"/>
            <a:ext cx="2111750" cy="10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07" y="4949707"/>
            <a:ext cx="2115463" cy="10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ảo An – Đ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8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2660" t="-1" r="12500" b="-57"/>
          <a:stretch/>
        </p:blipFill>
        <p:spPr bwMode="auto">
          <a:xfrm>
            <a:off x="76200" y="76200"/>
            <a:ext cx="8915400" cy="662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315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0 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143000"/>
            <a:ext cx="7543800" cy="43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2 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447800"/>
            <a:ext cx="805237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2 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066800"/>
            <a:ext cx="823306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14" r="14275" b="15625"/>
          <a:stretch/>
        </p:blipFill>
        <p:spPr>
          <a:xfrm>
            <a:off x="4351" y="32657"/>
            <a:ext cx="913529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75" r="15446"/>
          <a:stretch/>
        </p:blipFill>
        <p:spPr>
          <a:xfrm>
            <a:off x="4354" y="8709"/>
            <a:ext cx="9144001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12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1927"/>
          <a:stretch/>
        </p:blipFill>
        <p:spPr bwMode="auto">
          <a:xfrm>
            <a:off x="1" y="21771"/>
            <a:ext cx="9197138" cy="683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3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r="12295" b="545"/>
          <a:stretch/>
        </p:blipFill>
        <p:spPr bwMode="auto">
          <a:xfrm>
            <a:off x="-76200" y="0"/>
            <a:ext cx="9220200" cy="684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4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407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ảo An – Đ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89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267200"/>
            <a:ext cx="86868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qua,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giỏ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cam.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cam to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khen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C:\Users\Admin\Desktop\2020-2021\TV1.1 bai 31-40 (FB Chip Fangora) ẢNH\TV 36 - 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r="4167" b="58666"/>
          <a:stretch/>
        </p:blipFill>
        <p:spPr bwMode="auto">
          <a:xfrm>
            <a:off x="119857" y="96289"/>
            <a:ext cx="8795543" cy="3758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447800"/>
            <a:ext cx="85344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 qua, cô Mơ ở xóm Hạ đến thăm nhà Hà. Cô cho Hà giỏ cam. Hà chọn quả cam to phần bố. </a:t>
            </a:r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Mẹ 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khen và thơm lên má Hà.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425" y="1418492"/>
            <a:ext cx="8611832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qua, cô Mơ ở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Hạ đến thăm nhà Hà. Cô cho Hà giỏ cam. Hà chọn quả cam to phần bố. Mẹ khen và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lên má Hà.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3400" y="150934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9857" y="203150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3523267" y="184100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7779" y="25146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262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2880" y="1143000"/>
            <a:ext cx="2286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Xin 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lỗi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C:\Users\Admin\Desktop\2020-2021\TV1.1 bai 31-40 (FB Chip Fangora) ẢNH\TV 36 - 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0"/>
          <a:stretch/>
        </p:blipFill>
        <p:spPr bwMode="auto">
          <a:xfrm>
            <a:off x="119857" y="1905001"/>
            <a:ext cx="8905874" cy="4806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4400" b="1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4400" b="1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vòm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9157" y="219199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1158" y="2115903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9543" y="36692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864" y="375127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759338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hó đốm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</a:rPr>
              <a:t>o</a:t>
            </a:r>
            <a:r>
              <a:rPr lang="en-US" sz="7000" smtClean="0">
                <a:solidFill>
                  <a:srgbClr val="FF0000"/>
                </a:solidFill>
              </a:rPr>
              <a:t>m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</a:rPr>
              <a:t>xóm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542" y="4953000"/>
            <a:ext cx="8828867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 qua, cô Mơ ở xóm Hạ đến thăm nhà Hà. Cô cho Hà giỏ cam. Hà chọn quả cam to phần bố. Mẹ khen và thơm lên má Hà.</a:t>
            </a:r>
          </a:p>
          <a:p>
            <a:endParaRPr lang="en-US" sz="3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</a:t>
            </a:r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TÌM </a:t>
            </a:r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MẸ!</a:t>
            </a:r>
            <a:endParaRPr lang="en-US" sz="3600" i="1" kern="10" dirty="0">
              <a:ln w="9525" cap="sq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Times"/>
            </a:endParaRP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dirty="0" err="1">
                <a:solidFill>
                  <a:srgbClr val="FF3300"/>
                </a:solidFill>
              </a:rPr>
              <a:t>o</a:t>
            </a:r>
            <a:r>
              <a:rPr lang="en-US" altLang="en-US" sz="8000" smtClean="0">
                <a:solidFill>
                  <a:srgbClr val="FF3300"/>
                </a:solidFill>
              </a:rPr>
              <a:t>m</a:t>
            </a:r>
            <a:endParaRPr lang="en-US" altLang="en-US" sz="8000" dirty="0">
              <a:solidFill>
                <a:srgbClr val="FF3300"/>
              </a:solidFill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1981200" cy="592138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h</a:t>
            </a:r>
            <a:r>
              <a:rPr lang="en-US" altLang="en-US" sz="3200" smtClean="0">
                <a:solidFill>
                  <a:srgbClr val="0000FF"/>
                </a:solidFill>
              </a:rPr>
              <a:t>òm thư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3090611" y="4590256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986213" y="23383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658170" y="1997765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FF3300"/>
                </a:solidFill>
              </a:rPr>
              <a:t>o</a:t>
            </a:r>
            <a:r>
              <a:rPr lang="en-US" altLang="en-US" sz="6000" smtClean="0">
                <a:solidFill>
                  <a:srgbClr val="FF3300"/>
                </a:solidFill>
              </a:rPr>
              <a:t>m</a:t>
            </a:r>
            <a:endParaRPr lang="en-US" altLang="en-US" sz="6000" dirty="0">
              <a:solidFill>
                <a:srgbClr val="FF3300"/>
              </a:solidFill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3064736" y="939800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 smtClean="0">
                <a:solidFill>
                  <a:srgbClr val="FF3300"/>
                </a:solidFill>
              </a:rPr>
              <a:t>ô</a:t>
            </a:r>
            <a:r>
              <a:rPr lang="en-US" altLang="en-US" sz="6000" smtClean="0">
                <a:solidFill>
                  <a:srgbClr val="FF3300"/>
                </a:solidFill>
              </a:rPr>
              <a:t>m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537318" y="2810599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smtClean="0">
                <a:solidFill>
                  <a:srgbClr val="0000FF"/>
                </a:solidFill>
              </a:rPr>
              <a:t>ôm hôn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505200" y="3441700"/>
            <a:ext cx="1778000" cy="592138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k</a:t>
            </a:r>
            <a:r>
              <a:rPr lang="en-US" altLang="en-US" sz="3200" smtClean="0">
                <a:solidFill>
                  <a:srgbClr val="0000FF"/>
                </a:solidFill>
              </a:rPr>
              <a:t>hóm lá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858000" y="2455087"/>
            <a:ext cx="1866900" cy="592138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smtClean="0">
                <a:solidFill>
                  <a:srgbClr val="0000FF"/>
                </a:solidFill>
              </a:rPr>
              <a:t>tôm nõn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2313610" y="5816600"/>
            <a:ext cx="1968500" cy="592138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</a:rPr>
              <a:t>ơm tẻ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84775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l</a:t>
            </a:r>
            <a:r>
              <a:rPr lang="en-US" altLang="en-US" sz="3200" smtClean="0">
                <a:solidFill>
                  <a:srgbClr val="0000FF"/>
                </a:solidFill>
              </a:rPr>
              <a:t>om khom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ơm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89 -0.00648 L -0.3625 -0.006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7454 L -0.40347 -0.08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4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2" grpId="0" animBg="1"/>
      <p:bldP spid="46083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04800" y="1447800"/>
            <a:ext cx="80772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6002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  am, ăm, âm, en, un, ôn, on   </a:t>
            </a:r>
            <a:endParaRPr lang="en-US" sz="44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736" y="252726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sắn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phùn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cỏ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6" y="3465401"/>
            <a:ext cx="7369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pin,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855" y="1051477"/>
            <a:ext cx="9448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Nhìn rùa, thỏ chê: “ Quả là chậm như rùa.”. Rùa ôn tồn: “Ta thi nhé”. Thỏ hớn hở tham gia. Thỏ nhởn nhơ múa ca, rùa cứ bò cần mẫn. Thế là, rùa đi xa hơn hẳn thỏ.</a:t>
            </a: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:\Users\Admin\Desktop\2020-2021\TV1.1 bai 31-40 (FB Chip Fangora) ẢNH\TV 36 - 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646"/>
            <a:ext cx="75168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6013" y="5410198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Hương cốm thơm thôn xóm.</a:t>
            </a:r>
            <a:endParaRPr lang="en-US" sz="3200" b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429000" y="541019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25108" y="5438814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77000" y="5443295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16013" y="5402957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Hương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cốm</a:t>
            </a:r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thôn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5169" y="-46893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13210" y="-2852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4373" y="-295167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70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4022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vòm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2442" y="4343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39784" y="3196944"/>
            <a:ext cx="425161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678" y="1617522"/>
            <a:ext cx="4115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1617522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 đốm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410" y="3194541"/>
            <a:ext cx="388636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b="1" dirty="0" err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60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4834" y="1611666"/>
            <a:ext cx="3886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om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5062" y="1614329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ốm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</TotalTime>
  <Words>406</Words>
  <Application>Microsoft Office PowerPoint</Application>
  <PresentationFormat>On-screen Show (4:3)</PresentationFormat>
  <Paragraphs>98</Paragraphs>
  <Slides>36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.VnCooperH</vt:lpstr>
      <vt:lpstr>Arial</vt:lpstr>
      <vt:lpstr>Arial-SGK-TV</vt:lpstr>
      <vt:lpstr>Ariston</vt:lpstr>
      <vt:lpstr>Calibri</vt:lpstr>
      <vt:lpstr>Calibri Light</vt:lpstr>
      <vt:lpstr>Times New Roman</vt:lpstr>
      <vt:lpstr>VnBangkok</vt:lpstr>
      <vt:lpstr>VNbritannic</vt:lpstr>
      <vt:lpstr>VNI-Times</vt:lpstr>
      <vt:lpstr>VNI-Vari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Admin</cp:lastModifiedBy>
  <cp:revision>159</cp:revision>
  <dcterms:created xsi:type="dcterms:W3CDTF">2015-08-18T18:26:56Z</dcterms:created>
  <dcterms:modified xsi:type="dcterms:W3CDTF">2020-08-22T14:42:15Z</dcterms:modified>
</cp:coreProperties>
</file>