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290" r:id="rId3"/>
    <p:sldId id="291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95" r:id="rId12"/>
    <p:sldId id="296" r:id="rId13"/>
    <p:sldId id="292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82" r:id="rId22"/>
    <p:sldId id="283" r:id="rId23"/>
    <p:sldId id="284" r:id="rId24"/>
    <p:sldId id="285" r:id="rId25"/>
    <p:sldId id="286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F1EE9-A0B6-4408-946C-F103E6C0F5B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7E78-4A34-4B73-8202-6C44F39B8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42652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20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5114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35: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1946529751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9040" y="3593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5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128"/>
          <a:stretch/>
        </p:blipFill>
        <p:spPr>
          <a:xfrm>
            <a:off x="0" y="0"/>
            <a:ext cx="1143317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041" r="13592" b="14584"/>
          <a:stretch/>
        </p:blipFill>
        <p:spPr>
          <a:xfrm>
            <a:off x="250825" y="266700"/>
            <a:ext cx="112426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96834" y="1030514"/>
            <a:ext cx="4232366" cy="28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87737" y="1116089"/>
            <a:ext cx="416209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000090" y="3859289"/>
            <a:ext cx="4185237" cy="273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18457" y="1030514"/>
            <a:ext cx="4232366" cy="2828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09360" y="1116089"/>
            <a:ext cx="416209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487885" y="2841227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vượt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0" y="836133"/>
            <a:ext cx="5999976" cy="40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725" y="3742800"/>
            <a:ext cx="921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khiến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752" y="5192327"/>
            <a:ext cx="9124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3105021" y="-399202"/>
            <a:ext cx="6575591" cy="43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618513" y="2576285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lầm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lũi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346947" y="946273"/>
            <a:ext cx="5823801" cy="38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9070" y="844037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vất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vả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9070" y="3061296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49495" y="685440"/>
            <a:ext cx="6201795" cy="41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26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0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1216990" y="416858"/>
            <a:ext cx="8989328" cy="60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1815353" y="340965"/>
            <a:ext cx="9547412" cy="62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106959" y="0"/>
            <a:ext cx="10165653" cy="66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519518" y="329440"/>
            <a:ext cx="9426388" cy="62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89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7242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183634"/>
            <a:ext cx="4040504" cy="1226788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cam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352609" y="2161536"/>
            <a:ext cx="3622766" cy="118203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sâm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099560" y="2221744"/>
            <a:ext cx="4253049" cy="121375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tăm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tre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605535"/>
            <a:ext cx="10449514" cy="15806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ran,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Lũ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trẻ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75412"/>
              </p:ext>
            </p:extLst>
          </p:nvPr>
        </p:nvGraphicFramePr>
        <p:xfrm>
          <a:off x="525929" y="1640540"/>
          <a:ext cx="4812552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4184">
                  <a:extLst>
                    <a:ext uri="{9D8B030D-6E8A-4147-A177-3AD203B41FA5}">
                      <a16:colId xmlns:a16="http://schemas.microsoft.com/office/drawing/2014/main" val="433857273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893309098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2689574678"/>
                    </a:ext>
                  </a:extLst>
                </a:gridCol>
              </a:tblGrid>
              <a:tr h="692523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58320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413106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079669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1216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76135"/>
              </p:ext>
            </p:extLst>
          </p:nvPr>
        </p:nvGraphicFramePr>
        <p:xfrm>
          <a:off x="7624480" y="298325"/>
          <a:ext cx="3872756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6378">
                  <a:extLst>
                    <a:ext uri="{9D8B030D-6E8A-4147-A177-3AD203B41FA5}">
                      <a16:colId xmlns:a16="http://schemas.microsoft.com/office/drawing/2014/main" val="3786266402"/>
                    </a:ext>
                  </a:extLst>
                </a:gridCol>
                <a:gridCol w="1936378">
                  <a:extLst>
                    <a:ext uri="{9D8B030D-6E8A-4147-A177-3AD203B41FA5}">
                      <a16:colId xmlns:a16="http://schemas.microsoft.com/office/drawing/2014/main" val="1430600651"/>
                    </a:ext>
                  </a:extLst>
                </a:gridCol>
              </a:tblGrid>
              <a:tr h="757269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8727907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o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6283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ô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48493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ơ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8354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8566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ê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5826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C00000"/>
                          </a:solidFill>
                        </a:rPr>
                        <a:t>i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17472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2733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6081" y="239357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6081" y="314661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6081" y="3899648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6634" y="2377171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26634" y="311380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ăm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6634" y="388324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âm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18152" y="103044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on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31599" y="17625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45786" y="253199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58493" y="325362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en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57753" y="397525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12281" y="48194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in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71940" y="5620337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un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4" y="-1465385"/>
            <a:ext cx="12242183" cy="92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9069771" y="-1456394"/>
            <a:ext cx="3383280" cy="3796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8794629" y="4323452"/>
            <a:ext cx="2850614" cy="2419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1199553">
            <a:off x="5751109" y="-158554"/>
            <a:ext cx="3423691" cy="2746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1225831">
            <a:off x="6222487" y="2097706"/>
            <a:ext cx="3513534" cy="2771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09744">
            <a:off x="5174693" y="4586538"/>
            <a:ext cx="4080542" cy="2536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2237084" y="229410"/>
            <a:ext cx="4165759" cy="2423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2803081" y="2299545"/>
            <a:ext cx="4731569" cy="2594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2626553" y="4420180"/>
            <a:ext cx="3583356" cy="2778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0" y="-1"/>
            <a:ext cx="2215804" cy="6858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504297" y="2386961"/>
            <a:ext cx="5364759" cy="3606413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15468479">
            <a:off x="8963764" y="1865598"/>
            <a:ext cx="912407" cy="9124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660" r="9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9282"/>
          <a:stretch/>
        </p:blipFill>
        <p:spPr>
          <a:xfrm rot="271538">
            <a:off x="8964592" y="2163285"/>
            <a:ext cx="4023811" cy="2746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569248">
            <a:off x="9782074" y="3062605"/>
            <a:ext cx="228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pin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99129" y="1043907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586613">
            <a:off x="6482621" y="776967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519708">
            <a:off x="10353543" y="6790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425077">
            <a:off x="10095397" y="12025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9688">
            <a:off x="2399218" y="3967202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233340">
            <a:off x="4771610" y="374507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998195">
            <a:off x="7159274" y="3140994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568897">
            <a:off x="10041609" y="3040363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8897">
            <a:off x="10918174" y="318131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68897">
            <a:off x="4218446" y="522934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568897">
            <a:off x="6738864" y="538077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491910" y="5315829"/>
            <a:ext cx="150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8" name="TextBox 57"/>
          <p:cNvSpPr txBox="1"/>
          <p:nvPr/>
        </p:nvSpPr>
        <p:spPr>
          <a:xfrm rot="380372">
            <a:off x="2265988" y="342611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5" grpId="0"/>
      <p:bldP spid="37" grpId="0"/>
      <p:bldP spid="39" grpId="0"/>
      <p:bldP spid="49" grpId="0"/>
      <p:bldP spid="51" grpId="0"/>
      <p:bldP spid="53" grpId="0"/>
      <p:bldP spid="55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02633" y="544712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105" name="Picture 9" descr="Củ sắn mang lại nhiều lợi ích cho sức khỏe nhưng nếu sử dụng sa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8" y="432289"/>
            <a:ext cx="55162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Ăn củ sắn giảm táo bón, ngăn ngừa đái tháo đường và bệnh tim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7" y="432289"/>
            <a:ext cx="59265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55" name="Picture 11" descr="Đất và người Quảng Nam: Bến đò Trung Phước dọc làng t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1" y="239889"/>
            <a:ext cx="5238750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Trở lại bến đò xưa lặng lẽ - Nhà văn Xuân Đ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02" y="239889"/>
            <a:ext cx="5722992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61406" y="786674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endParaRPr lang="en-US" sz="5400" dirty="0" smtClean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chê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:“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tồn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:“ Ta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nhởn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nhơ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ca,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mẫn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hẳn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 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0057" y="1658982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84674" y="1658982"/>
            <a:ext cx="138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29349" y="2461401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8880" y="2474464"/>
            <a:ext cx="140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4493" y="3293905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8355" y="3300327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69235" y="4138527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71611" y="412426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8414" y="492882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87293" y="493887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04249" y="329390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324</Words>
  <Application>Microsoft Office PowerPoint</Application>
  <PresentationFormat>Widescreen</PresentationFormat>
  <Paragraphs>93</Paragraphs>
  <Slides>26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Admin</cp:lastModifiedBy>
  <cp:revision>43</cp:revision>
  <dcterms:created xsi:type="dcterms:W3CDTF">2020-08-14T15:19:07Z</dcterms:created>
  <dcterms:modified xsi:type="dcterms:W3CDTF">2020-08-25T16:11:13Z</dcterms:modified>
</cp:coreProperties>
</file>