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340" r:id="rId2"/>
    <p:sldId id="404" r:id="rId3"/>
    <p:sldId id="342" r:id="rId4"/>
    <p:sldId id="371" r:id="rId5"/>
    <p:sldId id="390" r:id="rId6"/>
    <p:sldId id="402" r:id="rId7"/>
    <p:sldId id="407" r:id="rId8"/>
    <p:sldId id="359" r:id="rId9"/>
    <p:sldId id="389" r:id="rId10"/>
    <p:sldId id="362" r:id="rId11"/>
    <p:sldId id="391" r:id="rId12"/>
    <p:sldId id="392" r:id="rId13"/>
    <p:sldId id="388" r:id="rId14"/>
    <p:sldId id="385" r:id="rId15"/>
    <p:sldId id="364" r:id="rId16"/>
    <p:sldId id="403" r:id="rId17"/>
    <p:sldId id="427" r:id="rId18"/>
    <p:sldId id="409" r:id="rId19"/>
    <p:sldId id="410" r:id="rId20"/>
    <p:sldId id="411" r:id="rId21"/>
    <p:sldId id="439" r:id="rId22"/>
    <p:sldId id="440" r:id="rId23"/>
    <p:sldId id="405" r:id="rId24"/>
    <p:sldId id="374" r:id="rId25"/>
    <p:sldId id="438" r:id="rId26"/>
    <p:sldId id="437" r:id="rId27"/>
    <p:sldId id="401" r:id="rId28"/>
    <p:sldId id="366" r:id="rId29"/>
    <p:sldId id="365" r:id="rId30"/>
    <p:sldId id="367" r:id="rId31"/>
    <p:sldId id="398" r:id="rId32"/>
    <p:sldId id="369" r:id="rId33"/>
    <p:sldId id="370" r:id="rId34"/>
    <p:sldId id="368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0000CC"/>
    <a:srgbClr val="49B756"/>
    <a:srgbClr val="38AA4E"/>
    <a:srgbClr val="FFCCCC"/>
    <a:srgbClr val="FF99CC"/>
    <a:srgbClr val="660033"/>
    <a:srgbClr val="00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>
      <p:cViewPr varScale="1">
        <p:scale>
          <a:sx n="73" d="100"/>
          <a:sy n="73" d="100"/>
        </p:scale>
        <p:origin x="1326" y="7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4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3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1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audio" Target="../media/audio1.wav"/><Relationship Id="rId9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34.wmf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audio" Target="../media/audio1.wav"/><Relationship Id="rId9" Type="http://schemas.openxmlformats.org/officeDocument/2006/relationships/image" Target="../media/image2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5" Type="http://schemas.openxmlformats.org/officeDocument/2006/relationships/image" Target="../media/image21.gif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45.gif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gif"/><Relationship Id="rId10" Type="http://schemas.openxmlformats.org/officeDocument/2006/relationships/image" Target="../media/image21.gif"/><Relationship Id="rId4" Type="http://schemas.openxmlformats.org/officeDocument/2006/relationships/image" Target="../media/image42.gif"/><Relationship Id="rId9" Type="http://schemas.openxmlformats.org/officeDocument/2006/relationships/image" Target="../media/image2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48.jpeg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1509879" y="956444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BỒ ĐỀ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34: </a:t>
            </a:r>
            <a:r>
              <a:rPr lang="en-US" sz="3600" b="1" kern="1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 </a:t>
            </a:r>
            <a:r>
              <a:rPr lang="en-US" sz="3600" b="1" kern="1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 </a:t>
            </a:r>
            <a:r>
              <a:rPr lang="en-US" sz="3600" b="1" kern="1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 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8016" y="4847492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uả cam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04800"/>
            <a:ext cx="713710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50841" y="5105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ăm tre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74" name="Picture 2" descr="C:\Users\Admin\Desktop\BÀI 34- TUAN 7- TV\tăm tre rõ né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35977"/>
            <a:ext cx="7391400" cy="446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86100" y="51816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ủ sâm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098" name="Picture 2" descr="C:\Users\Admin\Desktop\BÀI 34- TUAN 7- TV\củ sâm 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29317"/>
          <a:stretch/>
        </p:blipFill>
        <p:spPr bwMode="auto">
          <a:xfrm>
            <a:off x="1066800" y="761998"/>
            <a:ext cx="7086600" cy="45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60831" y="392722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 sâm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10740" y="3950677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quả cam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2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tăm tre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" y="1600199"/>
            <a:ext cx="2544971" cy="257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Admin\Desktop\BÀI 34- TUAN 7- TV\tăm tre rõ né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2" y="1600200"/>
            <a:ext cx="2667000" cy="254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BÀI 34- TUAN 7- TV\củ sâm 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29317"/>
          <a:stretch/>
        </p:blipFill>
        <p:spPr bwMode="auto">
          <a:xfrm>
            <a:off x="5867400" y="1600201"/>
            <a:ext cx="2645928" cy="254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61546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 </a:t>
            </a:r>
            <a:r>
              <a:rPr lang="en-US" sz="44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r>
              <a:rPr lang="en-US" sz="44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303632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cam   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khám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0421" y="305981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ẵm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ằm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3875" y="2939594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đậm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nhẩm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460281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ủ sâm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555380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uả cam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555034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ăm tre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9084" y="2209800"/>
            <a:ext cx="2054791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14" y="4961902"/>
            <a:ext cx="1620715" cy="99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C:\Users\Admin\Desktop\BÀI 34- TUAN 7- TV\tăm tre rõ né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24" y="4955443"/>
            <a:ext cx="1580887" cy="100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\Desktop\BÀI 34- TUAN 7- TV\củ sâm 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29317"/>
          <a:stretch/>
        </p:blipFill>
        <p:spPr bwMode="auto">
          <a:xfrm>
            <a:off x="6521119" y="4911901"/>
            <a:ext cx="1752600" cy="101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.A – Con 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09341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2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266698" y="45765"/>
            <a:ext cx="1143000" cy="507670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326" y="45765"/>
            <a:ext cx="533400" cy="50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</a:rPr>
              <a:t>3</a:t>
            </a:r>
            <a:endParaRPr lang="en-US" sz="2600" b="1" dirty="0">
              <a:solidFill>
                <a:schemeClr val="tx1"/>
              </a:solidFill>
            </a:endParaRPr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0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r="12351"/>
          <a:stretch/>
        </p:blipFill>
        <p:spPr bwMode="auto">
          <a:xfrm>
            <a:off x="17764" y="-32516"/>
            <a:ext cx="9782355" cy="690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60 A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" y="76200"/>
            <a:ext cx="902676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61 Ă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78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61 Â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76" y="76200"/>
            <a:ext cx="888422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04" t="16667" r="15445" b="31250"/>
          <a:stretch/>
        </p:blipFill>
        <p:spPr>
          <a:xfrm>
            <a:off x="224248" y="1752600"/>
            <a:ext cx="876300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18" t="11459" r="15447" b="27083"/>
          <a:stretch/>
        </p:blipFill>
        <p:spPr>
          <a:xfrm>
            <a:off x="228599" y="609600"/>
            <a:ext cx="883920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87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ST] Ảnh động Powerpoint xin chào, mở đầu cho Slide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-1434" r="12440"/>
          <a:stretch/>
        </p:blipFill>
        <p:spPr bwMode="auto">
          <a:xfrm>
            <a:off x="114926" y="-106179"/>
            <a:ext cx="9713627" cy="704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15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r="12395"/>
          <a:stretch/>
        </p:blipFill>
        <p:spPr bwMode="auto">
          <a:xfrm>
            <a:off x="5255" y="0"/>
            <a:ext cx="93673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4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.A – Con 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48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2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442" y="5029200"/>
            <a:ext cx="9178131" cy="1611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Mùa hè, ve râm ran, sen nở thắm. Lũ trẻ nô đùa trên thảm cỏ ven hồ.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2151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C:\Users\Admin\Desktop\2020-2021\TV1.1 bai 31-40 (FB Chip Fangora) ẢNH\TV 34 - 2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46" b="60150"/>
          <a:stretch/>
        </p:blipFill>
        <p:spPr bwMode="auto">
          <a:xfrm>
            <a:off x="137442" y="133180"/>
            <a:ext cx="9007354" cy="4896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Mùa hè, ve râm ran, sen nở thắ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6089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1383323"/>
            <a:ext cx="85344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Mùa hè, ve râm ran, sen nở thắm. Lũ trẻ nô đùa trên thảm cỏ ven hồ.</a:t>
            </a:r>
            <a:endParaRPr lang="en-US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"/>
            <a:ext cx="2286001" cy="817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7538" y="1266382"/>
            <a:ext cx="9067800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Mùa hè, ve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râm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ran, sen nở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Lũ     trẻ nô đùa trên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thảm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cỏ ven hồ.</a:t>
            </a:r>
            <a:endParaRPr lang="en-US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3400" y="150934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077200" y="1377461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" name="Straight Connector 3"/>
          <p:cNvCxnSpPr/>
          <p:nvPr/>
        </p:nvCxnSpPr>
        <p:spPr>
          <a:xfrm flipH="1">
            <a:off x="2590801" y="1498968"/>
            <a:ext cx="258580" cy="634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108430" y="1542953"/>
            <a:ext cx="258580" cy="634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181600" y="1567961"/>
            <a:ext cx="258580" cy="634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789421" y="2017667"/>
            <a:ext cx="258580" cy="634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91400" y="2037677"/>
            <a:ext cx="258580" cy="634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3309257" cy="1139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1143000"/>
            <a:ext cx="7620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Môi trường sống của loài vật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 descr="C:\Users\Admin\Desktop\2020-2021\TV1.1 bai 31-40 (FB Chip Fangora) ẢNH\TV 34 - 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9" r="-2724"/>
          <a:stretch/>
        </p:blipFill>
        <p:spPr bwMode="auto">
          <a:xfrm>
            <a:off x="416169" y="1752600"/>
            <a:ext cx="8609562" cy="4800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    </a:t>
            </a:r>
            <a:r>
              <a:rPr lang="en-US" sz="4400" b="1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   </a:t>
            </a:r>
            <a:r>
              <a:rPr lang="en-US" sz="4400" b="1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213360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cam   </a:t>
            </a: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khám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9157" y="219199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ẵm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cằm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1158" y="2115903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đậm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nhẩm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9543" y="366927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 sâm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864" y="375127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uả cam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3759338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ăm tre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7809" y="1752600"/>
            <a:ext cx="2054791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542" y="4953000"/>
            <a:ext cx="8828867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Mùa hè, ve râm ran, sen nở thắm. Lũ trẻ nô đùa trên thảm cỏ ven hồ.</a:t>
            </a:r>
          </a:p>
          <a:p>
            <a:endParaRPr lang="en-US" sz="3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7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08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92088" y="1601788"/>
            <a:ext cx="855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5603" name="Text Box 46"/>
          <p:cNvSpPr txBox="1">
            <a:spLocks noChangeArrowheads="1"/>
          </p:cNvSpPr>
          <p:nvPr/>
        </p:nvSpPr>
        <p:spPr bwMode="auto">
          <a:xfrm>
            <a:off x="3038475" y="5581650"/>
            <a:ext cx="731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0">
              <a:solidFill>
                <a:srgbClr val="FF3300"/>
              </a:solidFill>
              <a:latin typeface="VNI-Vari" pitchFamily="2" charset="0"/>
            </a:endParaRPr>
          </a:p>
        </p:txBody>
      </p:sp>
      <p:sp>
        <p:nvSpPr>
          <p:cNvPr id="284778" name="WordArt 106"/>
          <p:cNvSpPr>
            <a:spLocks noChangeArrowheads="1" noChangeShapeType="1" noTextEdit="1"/>
          </p:cNvSpPr>
          <p:nvPr/>
        </p:nvSpPr>
        <p:spPr bwMode="auto">
          <a:xfrm>
            <a:off x="2581275" y="990600"/>
            <a:ext cx="4125913" cy="134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>
              <a:ln w="9525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5605" name="Picture 109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57238"/>
            <a:ext cx="20145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2" name="WordArt 110" descr="Horizontal brick"/>
          <p:cNvSpPr>
            <a:spLocks noChangeArrowheads="1" noChangeShapeType="1" noTextEdit="1"/>
          </p:cNvSpPr>
          <p:nvPr/>
        </p:nvSpPr>
        <p:spPr bwMode="auto">
          <a:xfrm>
            <a:off x="2660650" y="2713038"/>
            <a:ext cx="3657600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THỎ CON </a:t>
            </a:r>
            <a:r>
              <a:rPr lang="en-US" sz="3600" i="1" kern="10" dirty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TÌM </a:t>
            </a:r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MẸ!</a:t>
            </a:r>
            <a:endParaRPr lang="en-US" sz="3600" i="1" kern="10" dirty="0">
              <a:ln w="9525" cap="sq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VNI-Times"/>
            </a:endParaRPr>
          </a:p>
        </p:txBody>
      </p:sp>
      <p:pic>
        <p:nvPicPr>
          <p:cNvPr id="284783" name="Picture 111" descr="Bunn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2623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7" name="Picture 115" descr="bunny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1751013" y="4919663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8" name="Picture 116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3053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9" name="WordArt 117"/>
          <p:cNvSpPr>
            <a:spLocks noChangeArrowheads="1" noChangeShapeType="1" noTextEdit="1"/>
          </p:cNvSpPr>
          <p:nvPr/>
        </p:nvSpPr>
        <p:spPr bwMode="auto">
          <a:xfrm>
            <a:off x="2755900" y="1763713"/>
            <a:ext cx="36957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284790" name="Text Box 118"/>
          <p:cNvSpPr txBox="1">
            <a:spLocks noChangeArrowheads="1"/>
          </p:cNvSpPr>
          <p:nvPr/>
        </p:nvSpPr>
        <p:spPr bwMode="auto">
          <a:xfrm>
            <a:off x="6604000" y="3886200"/>
            <a:ext cx="2076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dirty="0" err="1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altLang="en-US" sz="8000" smtClean="0">
                <a:solidFill>
                  <a:srgbClr val="FF3300"/>
                </a:solidFill>
              </a:rPr>
              <a:t>m</a:t>
            </a:r>
            <a:endParaRPr lang="en-US" altLang="en-US" sz="8000" dirty="0">
              <a:solidFill>
                <a:srgbClr val="FF3300"/>
              </a:solidFill>
            </a:endParaRPr>
          </a:p>
        </p:txBody>
      </p:sp>
      <p:sp>
        <p:nvSpPr>
          <p:cNvPr id="284791" name="Text Box 119"/>
          <p:cNvSpPr txBox="1">
            <a:spLocks noChangeArrowheads="1"/>
          </p:cNvSpPr>
          <p:nvPr/>
        </p:nvSpPr>
        <p:spPr bwMode="auto">
          <a:xfrm>
            <a:off x="1841500" y="5854700"/>
            <a:ext cx="2501900" cy="584775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hăm chỉ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5613" name="Group 120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5614" name="Picture 12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12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2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124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3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5348 -2.96296E-6 C 0.36702 -2.96296E-6 0.50695 -0.00833 0.50695 -0.01481 L 0.50695 -0.02963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24722 7.40741E-7 C 0.35799 7.40741E-7 0.49445 -0.00208 0.49445 -0.0037 L 0.49445 -0.00741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90" grpId="0"/>
      <p:bldP spid="284791" grpId="0" animBg="1"/>
      <p:bldP spid="28479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76788"/>
            <a:ext cx="1447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Bunny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3386138"/>
            <a:ext cx="952500" cy="952500"/>
          </a:xfrm>
          <a:noFill/>
        </p:spPr>
      </p:pic>
      <p:pic>
        <p:nvPicPr>
          <p:cNvPr id="460806" name="Picture 6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H="1" flipV="1">
            <a:off x="3090611" y="4590256"/>
            <a:ext cx="1288671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17800"/>
            <a:ext cx="1104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2179638"/>
            <a:ext cx="1231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967288"/>
            <a:ext cx="1651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308100"/>
            <a:ext cx="17954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6" descr="Bunn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02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8" name="Picture 18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3323987" y="2273188"/>
            <a:ext cx="14128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9" name="Picture 19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658170" y="1997765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0" name="Picture 2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507" y="354025"/>
            <a:ext cx="876684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1" name="Picture 21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462088"/>
            <a:ext cx="13716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2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9530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3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5003800"/>
            <a:ext cx="15335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5" descr="Dashed vertical"/>
          <p:cNvSpPr txBox="1">
            <a:spLocks noChangeArrowheads="1"/>
          </p:cNvSpPr>
          <p:nvPr/>
        </p:nvSpPr>
        <p:spPr bwMode="auto">
          <a:xfrm>
            <a:off x="7683500" y="3594100"/>
            <a:ext cx="1308100" cy="1044575"/>
          </a:xfrm>
          <a:prstGeom prst="rect">
            <a:avLst/>
          </a:prstGeom>
          <a:pattFill prst="dashVert">
            <a:fgClr>
              <a:srgbClr val="008000"/>
            </a:fgClr>
            <a:bgClr>
              <a:schemeClr val="bg1"/>
            </a:bgClr>
          </a:pattFill>
          <a:ln w="38100" cap="sq">
            <a:pattFill prst="dkDnDiag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altLang="en-US" sz="6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642" name="Text Box 26" descr="Light downward diagonal"/>
          <p:cNvSpPr txBox="1">
            <a:spLocks noChangeArrowheads="1"/>
          </p:cNvSpPr>
          <p:nvPr/>
        </p:nvSpPr>
        <p:spPr bwMode="auto">
          <a:xfrm>
            <a:off x="3064736" y="939800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am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7" name="Text Box 27" descr="Solid diamond"/>
          <p:cNvSpPr txBox="1">
            <a:spLocks noChangeArrowheads="1"/>
          </p:cNvSpPr>
          <p:nvPr/>
        </p:nvSpPr>
        <p:spPr bwMode="auto">
          <a:xfrm>
            <a:off x="537318" y="2810599"/>
            <a:ext cx="1828800" cy="592138"/>
          </a:xfrm>
          <a:prstGeom prst="rect">
            <a:avLst/>
          </a:prstGeom>
          <a:pattFill prst="solidDmn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ố tám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8" name="Text Box 28" descr="Large checker board"/>
          <p:cNvSpPr txBox="1">
            <a:spLocks noChangeArrowheads="1"/>
          </p:cNvSpPr>
          <p:nvPr/>
        </p:nvSpPr>
        <p:spPr bwMode="auto">
          <a:xfrm>
            <a:off x="3187700" y="3457287"/>
            <a:ext cx="2082800" cy="584775"/>
          </a:xfrm>
          <a:prstGeom prst="rect">
            <a:avLst/>
          </a:prstGeom>
          <a:pattFill prst="lg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hăm chỉ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9" name="Text Box 29" descr="Small checker board"/>
          <p:cNvSpPr txBox="1">
            <a:spLocks noChangeArrowheads="1"/>
          </p:cNvSpPr>
          <p:nvPr/>
        </p:nvSpPr>
        <p:spPr bwMode="auto">
          <a:xfrm>
            <a:off x="6858000" y="2455087"/>
            <a:ext cx="2044700" cy="584775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uả trám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0" name="Text Box 30" descr="Large confetti"/>
          <p:cNvSpPr txBox="1">
            <a:spLocks noChangeArrowheads="1"/>
          </p:cNvSpPr>
          <p:nvPr/>
        </p:nvSpPr>
        <p:spPr bwMode="auto">
          <a:xfrm>
            <a:off x="2091442" y="5855181"/>
            <a:ext cx="1968500" cy="592138"/>
          </a:xfrm>
          <a:prstGeom prst="rect">
            <a:avLst/>
          </a:prstGeom>
          <a:pattFill prst="lgConfetti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ô đậm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2" name="Text Box 32" descr="Plaid"/>
          <p:cNvSpPr txBox="1">
            <a:spLocks noChangeArrowheads="1"/>
          </p:cNvSpPr>
          <p:nvPr/>
        </p:nvSpPr>
        <p:spPr bwMode="auto">
          <a:xfrm>
            <a:off x="4787900" y="5753100"/>
            <a:ext cx="2006600" cy="584775"/>
          </a:xfrm>
          <a:prstGeom prst="rect">
            <a:avLst/>
          </a:prstGeom>
          <a:pattFill prst="plai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on tằm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6649" name="Picture 33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730">
            <a:off x="723900" y="10160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34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2197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35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267">
            <a:off x="6997700" y="2159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3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89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3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8133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8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0" name="Picture 4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4151313" y="4772025"/>
            <a:ext cx="1503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5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6657" name="Picture 42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43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44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0" name="Picture 45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 Box 26" descr="Light downward diagonal"/>
          <p:cNvSpPr txBox="1">
            <a:spLocks noChangeArrowheads="1"/>
          </p:cNvSpPr>
          <p:nvPr/>
        </p:nvSpPr>
        <p:spPr bwMode="auto">
          <a:xfrm>
            <a:off x="406400" y="4605637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âm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89 -0.00648 L -0.3625 -0.006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2 -0.07454 L -0.40347 -0.08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6336 -3.7037E-6 C 0.09166 -3.7037E-6 0.12691 -0.02824 0.12691 -0.05069 L 0.12691 -0.1009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50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4653 4.44444E-6 C 0.06736 4.44444E-6 0.09306 -0.04098 0.09306 -0.07408 L 0.09306 -0.14815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60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629 L 0.0823 -0.01019 C 0.09983 -0.02338 0.12587 -0.02755 0.15278 -0.02755 C 0.18386 -0.02755 0.20869 -0.02338 0.22605 -0.01019 L 0.30973 0.04629 " pathEditMode="relative" rAng="0" ptsTypes="FffFF">
                                      <p:cBhvr>
                                        <p:cTn id="40" dur="2000" fill="hold"/>
                                        <p:tgtEl>
                                          <p:spTgt spid="460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37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07465 -0.04005 C 0.09062 -0.04907 0.11388 -0.05347 0.13854 -0.05347 C 0.16649 -0.05347 0.18888 -0.04907 0.20451 -0.04005 L 0.2802 -3.7037E-7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3577 -4.44444E-6 C 0.19636 -4.44444E-6 0.27153 -0.02569 0.27153 -0.04629 L 0.27153 -0.09259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463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875 -1.11111E-6 C 0.27153 -1.11111E-6 0.375 -0.02569 0.375 -0.0463 L 0.375 -0.09259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60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01754 -3.7037E-6 C -0.02535 -3.7037E-6 -0.03473 -0.03634 -0.03473 -0.06574 L -0.03473 -0.13148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-657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7413 -2.96296E-6 C -0.10746 -2.96296E-6 -0.14826 -0.02592 -0.14826 -0.04629 L -0.14826 -0.09213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7" grpId="0" animBg="1"/>
      <p:bldP spid="460827" grpId="1" animBg="1"/>
      <p:bldP spid="460828" grpId="0" animBg="1"/>
      <p:bldP spid="460828" grpId="1" animBg="1"/>
      <p:bldP spid="460829" grpId="0" animBg="1"/>
      <p:bldP spid="460829" grpId="1" animBg="1"/>
      <p:bldP spid="460830" grpId="0" animBg="1"/>
      <p:bldP spid="460830" grpId="1" animBg="1"/>
      <p:bldP spid="460832" grpId="0" animBg="1"/>
      <p:bldP spid="46083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28600" y="1447800"/>
            <a:ext cx="80772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2036" y="156661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latin typeface="Arial-SGK-TV" pitchFamily="2" charset="0"/>
                <a:cs typeface="Arial-SGK-TV" pitchFamily="2" charset="0"/>
              </a:rPr>
              <a:t>  en, ên, in, un</a:t>
            </a:r>
            <a:endParaRPr lang="en-US" sz="4400" kern="0" dirty="0" smtClean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736" y="2527261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sen, mịn, nến, cún, nghển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556" y="3465401"/>
            <a:ext cx="7673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đèn pin, ngọn nến, cún con</a:t>
            </a:r>
            <a:endParaRPr lang="en-US" sz="44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457200" y="990599"/>
            <a:ext cx="10439400" cy="355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   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Con gì tên rõ là “cha”</a:t>
            </a: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2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Có chứa chữ sốnhìn qua ngỡ rùa?</a:t>
            </a: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Con gì quen vẻ già nua</a:t>
            </a: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2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 chân ngắn ngủn, thỏ thua chả ngờ?</a:t>
            </a:r>
            <a:endParaRPr lang="en-US" sz="32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5410198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Nhện ngắm nghía tấm lưới vừa làm xong.</a:t>
            </a:r>
            <a:endParaRPr lang="en-US" sz="3200" b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371600" y="5410198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726168" y="5445702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410200" y="5451564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799" y="5409487"/>
            <a:ext cx="8534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Nhện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nghía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tấm</a:t>
            </a:r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lưới vừa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xong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b="1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 descr="C:\Users\Admin\Desktop\2020-2021\TV1.1 bai 31-40 (FB Chip Fangora) ẢNH\TV 34 - 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122" b="69057"/>
          <a:stretch/>
        </p:blipFill>
        <p:spPr bwMode="auto">
          <a:xfrm>
            <a:off x="0" y="1524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val 14"/>
          <p:cNvSpPr/>
          <p:nvPr/>
        </p:nvSpPr>
        <p:spPr>
          <a:xfrm>
            <a:off x="1371598" y="-603734"/>
            <a:ext cx="6400800" cy="2438400"/>
          </a:xfrm>
          <a:prstGeom prst="ellipse">
            <a:avLst/>
          </a:prstGeom>
          <a:solidFill>
            <a:srgbClr val="49B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447800" y="-597872"/>
            <a:ext cx="6400800" cy="2438400"/>
          </a:xfrm>
          <a:prstGeom prst="ellipse">
            <a:avLst/>
          </a:prstGeom>
          <a:solidFill>
            <a:srgbClr val="49B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-105507" y="-433750"/>
            <a:ext cx="2362200" cy="2133600"/>
          </a:xfrm>
          <a:prstGeom prst="ellipse">
            <a:avLst/>
          </a:prstGeom>
          <a:solidFill>
            <a:srgbClr val="49B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414" y="-58615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786" y="-63304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16873" y="-62718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70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ă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7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1111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80851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44022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cam   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khám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2442" y="43434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ẵm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ằm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429650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đậm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hẩm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8833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7585" y="-232056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95155" y="3196944"/>
            <a:ext cx="425161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ủ sâm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1678" y="1617522"/>
            <a:ext cx="411512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uả cam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1617522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ăm tre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0513" y="3206263"/>
            <a:ext cx="3886361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ủ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7509" y="1611662"/>
            <a:ext cx="38862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uả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0" y="1617522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ăm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tre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1779</TotalTime>
  <Words>339</Words>
  <Application>Microsoft Office PowerPoint</Application>
  <PresentationFormat>On-screen Show (4:3)</PresentationFormat>
  <Paragraphs>101</Paragraphs>
  <Slides>34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.VnCooperH</vt:lpstr>
      <vt:lpstr>Arial</vt:lpstr>
      <vt:lpstr>Arial-SGK-TV</vt:lpstr>
      <vt:lpstr>Ariston</vt:lpstr>
      <vt:lpstr>Calibri</vt:lpstr>
      <vt:lpstr>Calibri Light</vt:lpstr>
      <vt:lpstr>Times New Roman</vt:lpstr>
      <vt:lpstr>VnBangkok</vt:lpstr>
      <vt:lpstr>VNbritannic</vt:lpstr>
      <vt:lpstr>VNI-Times</vt:lpstr>
      <vt:lpstr>VNI-Vari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Admin</cp:lastModifiedBy>
  <cp:revision>235</cp:revision>
  <dcterms:created xsi:type="dcterms:W3CDTF">2015-08-18T18:26:56Z</dcterms:created>
  <dcterms:modified xsi:type="dcterms:W3CDTF">2020-08-26T05:46:36Z</dcterms:modified>
</cp:coreProperties>
</file>