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8"/>
  </p:notesMasterIdLst>
  <p:sldIdLst>
    <p:sldId id="340" r:id="rId2"/>
    <p:sldId id="404" r:id="rId3"/>
    <p:sldId id="342" r:id="rId4"/>
    <p:sldId id="371" r:id="rId5"/>
    <p:sldId id="390" r:id="rId6"/>
    <p:sldId id="402" r:id="rId7"/>
    <p:sldId id="407" r:id="rId8"/>
    <p:sldId id="359" r:id="rId9"/>
    <p:sldId id="389" r:id="rId10"/>
    <p:sldId id="362" r:id="rId11"/>
    <p:sldId id="391" r:id="rId12"/>
    <p:sldId id="392" r:id="rId13"/>
    <p:sldId id="388" r:id="rId14"/>
    <p:sldId id="385" r:id="rId15"/>
    <p:sldId id="364" r:id="rId16"/>
    <p:sldId id="403" r:id="rId17"/>
    <p:sldId id="427" r:id="rId18"/>
    <p:sldId id="454" r:id="rId19"/>
    <p:sldId id="409" r:id="rId20"/>
    <p:sldId id="410" r:id="rId21"/>
    <p:sldId id="411" r:id="rId22"/>
    <p:sldId id="455" r:id="rId23"/>
    <p:sldId id="456" r:id="rId24"/>
    <p:sldId id="405" r:id="rId25"/>
    <p:sldId id="374" r:id="rId26"/>
    <p:sldId id="457" r:id="rId27"/>
    <p:sldId id="401" r:id="rId28"/>
    <p:sldId id="366" r:id="rId29"/>
    <p:sldId id="365" r:id="rId30"/>
    <p:sldId id="441" r:id="rId31"/>
    <p:sldId id="367" r:id="rId32"/>
    <p:sldId id="398" r:id="rId33"/>
    <p:sldId id="442" r:id="rId34"/>
    <p:sldId id="369" r:id="rId35"/>
    <p:sldId id="370" r:id="rId36"/>
    <p:sldId id="368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00CC"/>
    <a:srgbClr val="49B756"/>
    <a:srgbClr val="38AA4E"/>
    <a:srgbClr val="FFCCCC"/>
    <a:srgbClr val="FF99CC"/>
    <a:srgbClr val="660033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>
      <p:cViewPr varScale="1">
        <p:scale>
          <a:sx n="73" d="100"/>
          <a:sy n="73" d="100"/>
        </p:scale>
        <p:origin x="1290" y="6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wm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12" Type="http://schemas.openxmlformats.org/officeDocument/2006/relationships/image" Target="../media/image2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wmf"/><Relationship Id="rId7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wmf"/><Relationship Id="rId7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wmf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12" Type="http://schemas.openxmlformats.org/officeDocument/2006/relationships/image" Target="../media/image2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openxmlformats.org/officeDocument/2006/relationships/image" Target="../media/image26.gif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50.gif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gif"/><Relationship Id="rId10" Type="http://schemas.openxmlformats.org/officeDocument/2006/relationships/image" Target="../media/image26.gif"/><Relationship Id="rId4" Type="http://schemas.openxmlformats.org/officeDocument/2006/relationships/image" Target="../media/image47.gif"/><Relationship Id="rId9" Type="http://schemas.openxmlformats.org/officeDocument/2006/relationships/image" Target="../media/image2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1509879" y="956444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8016" y="4847492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ón lá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 descr="C:\Users\Admin\Desktop\BÀI 32- TUAN 7- TV\ảnh bài 32\nón lá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459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27395" y="46482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C:\Users\Admin\Desktop\BÀI 32- TUAN 7- TV\ảnh bài 32\con chồ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7" y="830873"/>
            <a:ext cx="44387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ÀI 32- TUAN 7- TV\ảnh bài 32\mặt con chồ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95" y="819150"/>
            <a:ext cx="448568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86100" y="51816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2" descr="C:\Users\Admin\Desktop\BÀI 32- TUAN 7- TV\ảnh bài 32\chu chim sơn 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2"/>
          <a:stretch/>
        </p:blipFill>
        <p:spPr bwMode="auto">
          <a:xfrm>
            <a:off x="732692" y="838200"/>
            <a:ext cx="7620000" cy="436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ón lá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3845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10" y="838201"/>
            <a:ext cx="304799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dmin\Desktop\BÀI 32- TUAN 7- TV\ảnh bài 32\con chồ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2" y="838201"/>
            <a:ext cx="31623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BÀI 32- TUAN 7- TV\ảnh bài 32\nón lá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6670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giòn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hộn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ọn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ớn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53061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45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45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ón lá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7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8" y="4952999"/>
            <a:ext cx="1912732" cy="10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50" y="4949707"/>
            <a:ext cx="2111750" cy="10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07" y="4949707"/>
            <a:ext cx="2115463" cy="1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Nguyệt Hằng – Chú Ế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34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266698" y="45765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326" y="45765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>3</a:t>
            </a:r>
            <a:endParaRPr lang="en-US" sz="2600" b="1" dirty="0">
              <a:solidFill>
                <a:schemeClr val="tx1"/>
              </a:solidFill>
            </a:endParaRP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0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2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07" r="12604"/>
          <a:stretch/>
        </p:blipFill>
        <p:spPr>
          <a:xfrm>
            <a:off x="533400" y="457200"/>
            <a:ext cx="79248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9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44 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1982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46 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1" y="44354"/>
            <a:ext cx="9068814" cy="66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46 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152400"/>
            <a:ext cx="884016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789" t="14583" r="16618" b="17708"/>
          <a:stretch/>
        </p:blipFill>
        <p:spPr>
          <a:xfrm>
            <a:off x="512298" y="914400"/>
            <a:ext cx="8022102" cy="46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3" t="18750" r="16032" b="33333"/>
          <a:stretch/>
        </p:blipFill>
        <p:spPr>
          <a:xfrm>
            <a:off x="539934" y="1352008"/>
            <a:ext cx="812027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4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19" r="12519"/>
          <a:stretch/>
        </p:blipFill>
        <p:spPr>
          <a:xfrm>
            <a:off x="200296" y="0"/>
            <a:ext cx="8915401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é Nguyệt Hằng – Chú Ế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29400" y="5782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3" t="21610" r="6402" b="56609"/>
          <a:stretch/>
        </p:blipFill>
        <p:spPr bwMode="auto">
          <a:xfrm>
            <a:off x="6570783" y="3305907"/>
            <a:ext cx="2004647" cy="2778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Desktop\2020-2021\TV1.1 bai 31-40 (FB Chip Fangora) ẢNH\TV 32 - 2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2903" r="56015" b="53642"/>
          <a:stretch/>
        </p:blipFill>
        <p:spPr bwMode="auto">
          <a:xfrm>
            <a:off x="609600" y="1655814"/>
            <a:ext cx="2209800" cy="3493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27177" y="3103797"/>
            <a:ext cx="533400" cy="15474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350977" y="5586045"/>
            <a:ext cx="685800" cy="54512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90800" y="1547191"/>
            <a:ext cx="228600" cy="21724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95954" y="838200"/>
            <a:ext cx="38744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/>
          </a:p>
          <a:p>
            <a:r>
              <a:rPr lang="en-US" sz="2800" b="1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</a:t>
            </a:r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chú lợn con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ngủ vô </a:t>
            </a:r>
            <a:r>
              <a:rPr lang="vi-VN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28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Là to tròn </a:t>
            </a:r>
            <a:r>
              <a:rPr lang="vi-VN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28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r>
              <a:rPr lang="vi-VN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Bốn chú lợn </a:t>
            </a:r>
            <a:r>
              <a:rPr lang="vi-VN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con</a:t>
            </a: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28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2800" b="1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Bốn chú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9759" y="577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133600" y="13716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152400"/>
            <a:ext cx="8686800" cy="757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 chú lợn con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vẻ vè ve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Vè bốn chú lợn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Nhởn nhơ nô giỡn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Ăn ngủ vô tư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Hẳn họ nhà “Trư”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Là to tròn thế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vè nghe kể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Bốn chú lợn con</a:t>
            </a: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688072"/>
            <a:ext cx="6248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/>
          </a:p>
          <a:p>
            <a:r>
              <a:rPr lang="en-US" sz="2800" b="1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</a:t>
            </a:r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chú lợn con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ngủ vô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Là to tròn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Bốn chú lợn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con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28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5240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Rectangle 4"/>
          <p:cNvSpPr/>
          <p:nvPr/>
        </p:nvSpPr>
        <p:spPr>
          <a:xfrm>
            <a:off x="1257888" y="111456"/>
            <a:ext cx="8686800" cy="757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endParaRPr lang="en-US" sz="3600" b="1" smtClean="0">
              <a:solidFill>
                <a:srgbClr val="FF0000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rgbClr val="FF0000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Bốn </a:t>
            </a: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chú </a:t>
            </a:r>
            <a:r>
              <a:rPr lang="en-US" sz="3600" b="1" smtClean="0">
                <a:solidFill>
                  <a:srgbClr val="FF0000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con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vẻ vè ve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Vè </a:t>
            </a:r>
            <a:r>
              <a:rPr lang="en-US" sz="3600" b="1" smtClean="0">
                <a:solidFill>
                  <a:srgbClr val="FF0000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chú </a:t>
            </a:r>
            <a:r>
              <a:rPr lang="en-US" sz="3600" b="1" smtClean="0">
                <a:solidFill>
                  <a:srgbClr val="FF0000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Nh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ởn</a:t>
            </a: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nhơ nô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giỡn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Ăn ngủ vô tư.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Hẳn họ nhà “Trư”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Là to tr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òn</a:t>
            </a: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thế.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vè nghe kể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</a:t>
            </a: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chú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lợn con</a:t>
            </a: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.</a:t>
            </a: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76200"/>
            <a:ext cx="2286001" cy="8178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257800" y="13716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956679" y="19812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625988" y="2892187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600700" y="34290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48400" y="41148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668939" y="48006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22961" y="54102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397388" y="6248400"/>
            <a:ext cx="2286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53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139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7620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Rừng xanh vui nhộn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0" name="Picture 2" descr="C:\Users\Admin\Desktop\2020-2021\TV1.1 bai 31-40 (FB Chip Fangora) ẢNH\TV 32 - 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55065" r="9667" b="7532"/>
          <a:stretch/>
        </p:blipFill>
        <p:spPr bwMode="auto">
          <a:xfrm>
            <a:off x="609600" y="1828800"/>
            <a:ext cx="7924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on    ôn   ơn   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giòn  </a:t>
            </a: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ngon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hộn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gợn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ớn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ón lá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688072"/>
            <a:ext cx="6248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/>
          </a:p>
          <a:p>
            <a:r>
              <a:rPr lang="en-US" sz="2800" b="1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</a:t>
            </a:r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chú lợn con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Ăn ngủ vô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Hẳn họ nhà “Trư”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Là to tròn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r>
              <a:rPr lang="vi-VN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Bốn chú lợn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con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vi-VN" sz="28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altLang="en-US" sz="8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2501900" cy="5847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ròn vo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323987" y="22731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cỏ non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187700" y="3457287"/>
            <a:ext cx="2082800" cy="584775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ố bốn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2044700" cy="584775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rí khôn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136254" y="5855181"/>
            <a:ext cx="2092846" cy="584775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ơn mởn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 đơn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8600" y="14478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7596" y="1566609"/>
            <a:ext cx="377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4400" kern="0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n, </a:t>
            </a:r>
            <a:r>
              <a:rPr lang="vi-VN" sz="4400" kern="0"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n, </a:t>
            </a:r>
            <a:r>
              <a:rPr lang="vi-VN" sz="4400" kern="0" smtClean="0"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n, 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bận</a:t>
            </a: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bản</a:t>
            </a: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lặn</a:t>
            </a: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gắ</a:t>
            </a: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064" y="3465401"/>
            <a:ext cx="8146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khăn rằn</a:t>
            </a:r>
            <a:r>
              <a:rPr lang="en-US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quả mận</a:t>
            </a:r>
            <a:r>
              <a:rPr lang="en-US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bạn thân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752600"/>
            <a:ext cx="94488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vi-VN" sz="32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Đàn gà cứ tha thẩn 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gần</a:t>
            </a:r>
            <a:r>
              <a:rPr lang="vi-VN" sz="32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chân mẹ. Đã có mẹ che chắn, cả đàn chả sợ gì lũ quạ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vi-VN" sz="32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dữ.</a:t>
            </a:r>
            <a:endParaRPr lang="en-US" sz="32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410198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Sơn ca véo von: Mẹ ơi, con đã lớn khôn.</a:t>
            </a:r>
            <a:endParaRPr lang="en-US" sz="3200" b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676400" y="5485706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97568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24400" y="5439484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2" y="5410493"/>
            <a:ext cx="8534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ca véo von: 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Mẹ ơi, c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đã l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ớn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kh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9" name="Picture 18" descr="C:\Users\Admin\Desktop\2020-2021\TV1.1 bai 31-40 (FB Chip Fangora) ẢNH\TV 32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43" b="65631"/>
          <a:stretch/>
        </p:blipFill>
        <p:spPr bwMode="auto">
          <a:xfrm>
            <a:off x="0" y="1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1" y="-76200"/>
            <a:ext cx="6324599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574323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169269" y="5439483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924800" y="5513633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414" y="-58615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786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6880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70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vi-VN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vi-VN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vi-VN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con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giòn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hộn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ợn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ớn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7585" y="-232056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95155" y="3196944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 ca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678" y="1617522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nón lá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 chồn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1626" y="3194517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ca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1239" y="1624512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ón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5061" y="1617788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chồn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1953</TotalTime>
  <Words>496</Words>
  <Application>Microsoft Office PowerPoint</Application>
  <PresentationFormat>On-screen Show (4:3)</PresentationFormat>
  <Paragraphs>142</Paragraphs>
  <Slides>36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.VnCooperH</vt:lpstr>
      <vt:lpstr>Arial</vt:lpstr>
      <vt:lpstr>Arial-SGK-TV</vt:lpstr>
      <vt:lpstr>Ariston</vt:lpstr>
      <vt:lpstr>Calibri</vt:lpstr>
      <vt:lpstr>Century Gothic</vt:lpstr>
      <vt:lpstr>Times New Roman</vt:lpstr>
      <vt:lpstr>VnBangkok</vt:lpstr>
      <vt:lpstr>VNbritannic</vt:lpstr>
      <vt:lpstr>VNI-Times</vt:lpstr>
      <vt:lpstr>VNI-Vari</vt:lpstr>
      <vt:lpstr>Wingdings 2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</cp:lastModifiedBy>
  <cp:revision>286</cp:revision>
  <dcterms:created xsi:type="dcterms:W3CDTF">2015-08-18T18:26:56Z</dcterms:created>
  <dcterms:modified xsi:type="dcterms:W3CDTF">2020-08-26T05:41:13Z</dcterms:modified>
</cp:coreProperties>
</file>