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306" r:id="rId3"/>
    <p:sldId id="297" r:id="rId4"/>
    <p:sldId id="278" r:id="rId5"/>
    <p:sldId id="257" r:id="rId6"/>
    <p:sldId id="309" r:id="rId7"/>
    <p:sldId id="293" r:id="rId8"/>
    <p:sldId id="294" r:id="rId9"/>
    <p:sldId id="290" r:id="rId10"/>
    <p:sldId id="291" r:id="rId11"/>
    <p:sldId id="292" r:id="rId12"/>
    <p:sldId id="308" r:id="rId13"/>
    <p:sldId id="280" r:id="rId14"/>
    <p:sldId id="312" r:id="rId15"/>
    <p:sldId id="313" r:id="rId16"/>
    <p:sldId id="307" r:id="rId17"/>
    <p:sldId id="261" r:id="rId18"/>
    <p:sldId id="262" r:id="rId19"/>
    <p:sldId id="283" r:id="rId20"/>
    <p:sldId id="285" r:id="rId21"/>
    <p:sldId id="282" r:id="rId22"/>
    <p:sldId id="288" r:id="rId23"/>
    <p:sldId id="289" r:id="rId24"/>
    <p:sldId id="299" r:id="rId25"/>
    <p:sldId id="300" r:id="rId26"/>
    <p:sldId id="301" r:id="rId27"/>
    <p:sldId id="302" r:id="rId28"/>
    <p:sldId id="311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6095E-7DC8-4C23-A46A-1E7FD0EB16E6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E067-FA37-4686-9045-FA5D4C97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08048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8682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27/8/2020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6.bin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30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07716451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79" name="Picture 15" descr="CHỌN ĐÁ QUÝ PHONG THỦY CHO 12 CON GI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488104"/>
            <a:ext cx="9083754" cy="477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vũ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303" name="Picture 15" descr="Mặc gì khi đi cổ vũ bóng đá để tránh kệch cỡm, phản cả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1" y="338979"/>
            <a:ext cx="8965846" cy="503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48343" y="1074057"/>
            <a:ext cx="11190514" cy="429622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chè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084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4439" y="236069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56648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4160" y="319604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011" y="3999246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8399" y="4010857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Nhà bé ở thủ đ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4160" y="3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1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133" b="15000"/>
          <a:stretch/>
        </p:blipFill>
        <p:spPr>
          <a:xfrm>
            <a:off x="130628" y="130628"/>
            <a:ext cx="1091211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37" b="15625"/>
          <a:stretch/>
        </p:blipFill>
        <p:spPr>
          <a:xfrm>
            <a:off x="426448" y="489857"/>
            <a:ext cx="107684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0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357462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sang,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2299458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3370072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.”.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9257" y="1686298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64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4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248194" y="-131149"/>
            <a:ext cx="12840788" cy="69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-222069" y="245258"/>
            <a:ext cx="12775475" cy="64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209006" y="-170113"/>
            <a:ext cx="13297989" cy="68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431074" y="-248194"/>
            <a:ext cx="13232673" cy="7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5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21211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606105"/>
              </p:ext>
            </p:extLst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419235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11936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0" y="1509069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14375" y="2332496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gô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300969" y="396675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131184" y="408867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ngừ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66609" y="2225893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487718"/>
              </p:ext>
            </p:extLst>
          </p:nvPr>
        </p:nvGraphicFramePr>
        <p:xfrm>
          <a:off x="2123440" y="1202992"/>
          <a:ext cx="8274595" cy="5029200"/>
        </p:xfrm>
        <a:graphic>
          <a:graphicData uri="http://schemas.openxmlformats.org/drawingml/2006/table">
            <a:tbl>
              <a:tblPr firstRow="1" bandRow="1"/>
              <a:tblGrid>
                <a:gridCol w="1654919">
                  <a:extLst>
                    <a:ext uri="{9D8B030D-6E8A-4147-A177-3AD203B41FA5}">
                      <a16:colId xmlns:a16="http://schemas.microsoft.com/office/drawing/2014/main" val="1022263133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3073560831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973516222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459719049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2439351660"/>
                    </a:ext>
                  </a:extLst>
                </a:gridCol>
              </a:tblGrid>
              <a:tr h="874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320950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116721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854629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810086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71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6606" y="218149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091" y="218149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063" y="2181496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1548" y="2181495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091" y="314863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834" y="314863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9576" y="3160000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704" y="412714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578" y="411577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7452" y="411577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9035" y="411577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766" y="5229592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285" y="518658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7451" y="514928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681" y="5125374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693" y="3123991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70" b="56970" l="0" r="3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5" r="66176" b="43619"/>
          <a:stretch/>
        </p:blipFill>
        <p:spPr>
          <a:xfrm rot="21276334">
            <a:off x="436056" y="508656"/>
            <a:ext cx="3919866" cy="241909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88" b="54364" l="33909" r="6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0952" r="34728" b="45714"/>
          <a:stretch/>
        </p:blipFill>
        <p:spPr>
          <a:xfrm rot="291893">
            <a:off x="4477150" y="629321"/>
            <a:ext cx="3722862" cy="224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2" b="56788" l="64107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2095" b="43238"/>
          <a:stretch/>
        </p:blipFill>
        <p:spPr>
          <a:xfrm rot="405221">
            <a:off x="8085855" y="444884"/>
            <a:ext cx="4218864" cy="254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09" b="67576" l="22002" r="58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54902" r="41165" b="32941"/>
          <a:stretch/>
        </p:blipFill>
        <p:spPr>
          <a:xfrm rot="451125">
            <a:off x="2765202" y="2880868"/>
            <a:ext cx="3925575" cy="1872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0364" l="61001" r="94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69" t="56078" r="5163" b="30196"/>
          <a:stretch/>
        </p:blipFill>
        <p:spPr>
          <a:xfrm>
            <a:off x="6614669" y="2746510"/>
            <a:ext cx="3696543" cy="2138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27" b="76970" l="3710" r="3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6" r="61535" b="21569"/>
          <a:stretch/>
        </p:blipFill>
        <p:spPr>
          <a:xfrm>
            <a:off x="0" y="4556482"/>
            <a:ext cx="3971689" cy="2017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61" b="80000" l="38568" r="6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65882" r="28884" b="20392"/>
          <a:stretch/>
        </p:blipFill>
        <p:spPr>
          <a:xfrm rot="21241179">
            <a:off x="5192654" y="4397413"/>
            <a:ext cx="3653524" cy="2185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821">
            <a:off x="1893092" y="158400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6290" y="160537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0325" y="158400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0673" y="166594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3594" y="348571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41311" y="363478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51644" y="528551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11078" y="523325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93092" y="525350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37493" y="527639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9507" y="5296644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30" grpId="0"/>
      <p:bldP spid="32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569" y="537548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203" name="Picture 11" descr="Về Phố cổ Hội An - Báo Cần Thơ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41" y="455786"/>
            <a:ext cx="5702626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Mất hồn Phố cổ Hội An | Bất độ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8" y="835340"/>
            <a:ext cx="6011391" cy="400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phà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27" name="Picture 11" descr="Qua phà, những điều cần biết để đảm bảo an toàn – Kiến Thức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28939"/>
            <a:ext cx="5574134" cy="4522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Mơ thấy đi phà qua sông điềm báo gì, đánh con lô đề gì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72" y="241300"/>
            <a:ext cx="5879629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hè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53" name="Picture 13" descr="Thuyết minh biện pháp thi công vỉa hè trong công trình giao t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" y="210255"/>
            <a:ext cx="5723602" cy="467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Kinh nghiệm quản lý vỉa hè tại các đô thị thế giới - Bài 1: Xử l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01" y="251178"/>
            <a:ext cx="5984401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295</Words>
  <Application>Microsoft Office PowerPoint</Application>
  <PresentationFormat>Widescreen</PresentationFormat>
  <Paragraphs>87</Paragraphs>
  <Slides>29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Admin</cp:lastModifiedBy>
  <cp:revision>54</cp:revision>
  <dcterms:created xsi:type="dcterms:W3CDTF">2020-08-14T15:19:07Z</dcterms:created>
  <dcterms:modified xsi:type="dcterms:W3CDTF">2020-08-26T23:58:45Z</dcterms:modified>
</cp:coreProperties>
</file>