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6" r:id="rId12"/>
    <p:sldId id="275" r:id="rId13"/>
    <p:sldId id="267" r:id="rId14"/>
    <p:sldId id="268" r:id="rId15"/>
    <p:sldId id="270" r:id="rId16"/>
    <p:sldId id="27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2A8C-16F2-4C5A-92B3-95D3F3D55E76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462-6A6D-4BF5-A9E4-7C5C0DA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97008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29: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chính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522971367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551" y="2643495"/>
            <a:ext cx="85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788" y="1464940"/>
            <a:ext cx="11971506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nghề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ngừ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23578" y="4516662"/>
            <a:ext cx="296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33" b="42457" l="4982" r="10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7143" r="89135" b="56953"/>
          <a:stretch/>
        </p:blipFill>
        <p:spPr>
          <a:xfrm>
            <a:off x="529600" y="-60849"/>
            <a:ext cx="703772" cy="9090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52549" r="65516" b="41765"/>
          <a:stretch/>
        </p:blipFill>
        <p:spPr>
          <a:xfrm rot="21247134">
            <a:off x="574576" y="4774768"/>
            <a:ext cx="2301313" cy="9960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2354" r="34391" b="41764"/>
          <a:stretch/>
        </p:blipFill>
        <p:spPr>
          <a:xfrm>
            <a:off x="6814623" y="4444535"/>
            <a:ext cx="20574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4" y="1254855"/>
            <a:ext cx="1889545" cy="84330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799"/>
            <a:ext cx="1889545" cy="836623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889544" cy="8353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6" y="1407255"/>
            <a:ext cx="1789839" cy="83428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789838" cy="722156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6" y="4162460"/>
            <a:ext cx="1885633" cy="6829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70477" r="78239" b="22856"/>
          <a:stretch/>
        </p:blipFill>
        <p:spPr>
          <a:xfrm>
            <a:off x="68693" y="2241541"/>
            <a:ext cx="1477058" cy="1230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72191" r="25666" b="23048"/>
          <a:stretch/>
        </p:blipFill>
        <p:spPr>
          <a:xfrm>
            <a:off x="6837655" y="2788200"/>
            <a:ext cx="1365334" cy="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948058" cy="2717074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8171" y="1760248"/>
            <a:ext cx="866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171" y="2683578"/>
            <a:ext cx="8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0952" y="368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61" y="9797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949942" y="161925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Trò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472235" y="1382618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1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c / k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6435374" y="1174561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2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lowchart: Punched Tape 13"/>
          <p:cNvSpPr/>
          <p:nvPr/>
        </p:nvSpPr>
        <p:spPr>
          <a:xfrm>
            <a:off x="3079968" y="3963812"/>
            <a:ext cx="5383653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3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ng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7" b="15557" l="8592" r="14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371" r="84839" b="83867"/>
          <a:stretch/>
        </p:blipFill>
        <p:spPr>
          <a:xfrm>
            <a:off x="434623" y="-245742"/>
            <a:ext cx="903111" cy="1019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k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0178" y="1353000"/>
            <a:ext cx="9897937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kệ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25" b="32323" l="23938" r="37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6392" r="61743" b="67531"/>
          <a:stretch/>
        </p:blipFill>
        <p:spPr>
          <a:xfrm rot="21246974">
            <a:off x="-472107" y="4147426"/>
            <a:ext cx="4048658" cy="2233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cờ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6500" y="4664487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kí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34" b="34021" l="51865" r="7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25905" r="24848" b="65905"/>
          <a:stretch/>
        </p:blipFill>
        <p:spPr>
          <a:xfrm>
            <a:off x="6129184" y="4252105"/>
            <a:ext cx="3317357" cy="16586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18" b="50273" l="12056" r="16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45334" r="83415" b="49142"/>
          <a:stretch/>
        </p:blipFill>
        <p:spPr>
          <a:xfrm>
            <a:off x="0" y="2442755"/>
            <a:ext cx="1110343" cy="178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67" b="50152" l="70338" r="73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45525" r="25665" b="49904"/>
          <a:stretch/>
        </p:blipFill>
        <p:spPr>
          <a:xfrm>
            <a:off x="7197633" y="2235730"/>
            <a:ext cx="1175658" cy="1763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181" y="2643495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7206" y="351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8906" y="1353000"/>
            <a:ext cx="11389659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gừ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ghì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ghẹ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6926" y="4690612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gô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4213" y="4654372"/>
            <a:ext cx="29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478" b="74940" l="7230" r="12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9920" r="86617" b="24502"/>
          <a:stretch/>
        </p:blipFill>
        <p:spPr>
          <a:xfrm>
            <a:off x="350441" y="7874"/>
            <a:ext cx="789737" cy="921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29" b="92419" l="40121" r="49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85905" r="49092" b="6857"/>
          <a:stretch/>
        </p:blipFill>
        <p:spPr>
          <a:xfrm>
            <a:off x="2804559" y="4159480"/>
            <a:ext cx="2432397" cy="2100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22" b="97332" l="732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2" t="85905" r="6325" b="2095"/>
          <a:stretch/>
        </p:blipFill>
        <p:spPr>
          <a:xfrm>
            <a:off x="9257330" y="4158725"/>
            <a:ext cx="2667268" cy="2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1979" b="80953"/>
          <a:stretch/>
        </p:blipFill>
        <p:spPr>
          <a:xfrm>
            <a:off x="-114432" y="2363838"/>
            <a:ext cx="1526366" cy="1463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5962" b="80953"/>
          <a:stretch/>
        </p:blipFill>
        <p:spPr>
          <a:xfrm>
            <a:off x="7253345" y="2177670"/>
            <a:ext cx="870075" cy="1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279</Words>
  <Application>Microsoft Office PowerPoint</Application>
  <PresentationFormat>Widescreen</PresentationFormat>
  <Paragraphs>88</Paragraphs>
  <Slides>17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Admin</cp:lastModifiedBy>
  <cp:revision>46</cp:revision>
  <dcterms:created xsi:type="dcterms:W3CDTF">2020-08-14T15:19:07Z</dcterms:created>
  <dcterms:modified xsi:type="dcterms:W3CDTF">2020-08-27T00:24:49Z</dcterms:modified>
</cp:coreProperties>
</file>