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25"/>
  </p:notesMasterIdLst>
  <p:sldIdLst>
    <p:sldId id="340" r:id="rId2"/>
    <p:sldId id="342" r:id="rId3"/>
    <p:sldId id="371" r:id="rId4"/>
    <p:sldId id="390" r:id="rId5"/>
    <p:sldId id="402" r:id="rId6"/>
    <p:sldId id="346" r:id="rId7"/>
    <p:sldId id="359" r:id="rId8"/>
    <p:sldId id="404" r:id="rId9"/>
    <p:sldId id="405" r:id="rId10"/>
    <p:sldId id="362" r:id="rId11"/>
    <p:sldId id="388" r:id="rId12"/>
    <p:sldId id="406" r:id="rId13"/>
    <p:sldId id="364" r:id="rId14"/>
    <p:sldId id="403" r:id="rId15"/>
    <p:sldId id="374" r:id="rId16"/>
    <p:sldId id="393" r:id="rId17"/>
    <p:sldId id="401" r:id="rId18"/>
    <p:sldId id="408" r:id="rId19"/>
    <p:sldId id="366" r:id="rId20"/>
    <p:sldId id="365" r:id="rId21"/>
    <p:sldId id="367" r:id="rId22"/>
    <p:sldId id="407" r:id="rId23"/>
    <p:sldId id="368" r:id="rId2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66"/>
    <a:srgbClr val="FF99CC"/>
    <a:srgbClr val="FFCCCC"/>
    <a:srgbClr val="660033"/>
    <a:srgbClr val="0000CC"/>
    <a:srgbClr val="FFFFFF"/>
    <a:srgbClr val="003399"/>
    <a:srgbClr val="FFFFCC"/>
    <a:srgbClr val="000000"/>
    <a:srgbClr val="FFFF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3" d="100"/>
          <a:sy n="73" d="100"/>
        </p:scale>
        <p:origin x="-1320" y="-10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71879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816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audio" Target="../media/audio1.wav"/><Relationship Id="rId12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18.gif"/><Relationship Id="rId5" Type="http://schemas.openxmlformats.org/officeDocument/2006/relationships/image" Target="../media/image17.png"/><Relationship Id="rId4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23.jpeg"/><Relationship Id="rId5" Type="http://schemas.openxmlformats.org/officeDocument/2006/relationships/image" Target="../media/image22.wmf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png"/><Relationship Id="rId3" Type="http://schemas.openxmlformats.org/officeDocument/2006/relationships/image" Target="../media/image25.gif"/><Relationship Id="rId12" Type="http://schemas.microsoft.com/office/2007/relationships/media" Target="../media/media1.mp3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nga\Downloads\R&#7917;a%20M&#7863;t%20Nh&#432;%20M&#232;o.mp4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gif"/><Relationship Id="rId5" Type="http://schemas.openxmlformats.org/officeDocument/2006/relationships/image" Target="../media/image33.jpeg"/><Relationship Id="rId4" Type="http://schemas.openxmlformats.org/officeDocument/2006/relationships/image" Target="../media/image32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73: </a:t>
            </a: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HP-211" pitchFamily="34" charset="0"/>
                <a:cs typeface="Times New Roman"/>
              </a:rPr>
              <a:t>ươn</a:t>
            </a:r>
            <a:r>
              <a:rPr lang="en-US" sz="3600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HP-211" pitchFamily="34" charset="0"/>
                <a:cs typeface="Times New Roman"/>
              </a:rPr>
              <a:t> - </a:t>
            </a:r>
            <a:r>
              <a:rPr lang="en-US" sz="3600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HP-211" pitchFamily="34" charset="0"/>
                <a:cs typeface="Times New Roman"/>
              </a:rPr>
              <a:t>ương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HP-211" pitchFamily="34" charset="0"/>
              <a:cs typeface="Times New Roman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 cstate="print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3962400"/>
            <a:ext cx="3657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ường</a:t>
            </a:r>
            <a:endParaRPr lang="en-US" sz="4400" dirty="0" smtClean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tải xuố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28600"/>
            <a:ext cx="5943600" cy="350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67400" y="4495800"/>
            <a:ext cx="3505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ường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228600" y="44958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44958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4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 descr="lam-sao-de-co-khu-vuon-dep-e1524736406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2438400" cy="2819400"/>
          </a:xfrm>
          <a:prstGeom prst="rect">
            <a:avLst/>
          </a:prstGeom>
        </p:spPr>
      </p:pic>
      <p:pic>
        <p:nvPicPr>
          <p:cNvPr id="12" name="Picture 11" descr="tải xuống (3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52800" y="1219200"/>
            <a:ext cx="2667000" cy="3048000"/>
          </a:xfrm>
          <a:prstGeom prst="rect">
            <a:avLst/>
          </a:prstGeom>
        </p:spPr>
      </p:pic>
      <p:pic>
        <p:nvPicPr>
          <p:cNvPr id="14" name="Picture 13" descr="tải xuố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990600"/>
            <a:ext cx="2295525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87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96000" y="54102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đ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ường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5410200"/>
            <a:ext cx="25908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54102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4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4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9" name="Picture 8" descr="lam-sao-de-co-khu-vuon-dep-e1524736406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4724400"/>
            <a:ext cx="1828800" cy="1035844"/>
          </a:xfrm>
          <a:prstGeom prst="rect">
            <a:avLst/>
          </a:prstGeom>
        </p:spPr>
      </p:pic>
      <p:pic>
        <p:nvPicPr>
          <p:cNvPr id="12" name="Picture 11" descr="tải xuống (36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9000" y="4800600"/>
            <a:ext cx="1981200" cy="892629"/>
          </a:xfrm>
          <a:prstGeom prst="rect">
            <a:avLst/>
          </a:prstGeom>
        </p:spPr>
      </p:pic>
      <p:pic>
        <p:nvPicPr>
          <p:cNvPr id="14" name="Picture 13" descr="tải xuốn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00800" y="4724400"/>
            <a:ext cx="1752600" cy="990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91997" y="838200"/>
            <a:ext cx="1799003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66"/>
                </a:solidFill>
                <a:latin typeface="HP-211" pitchFamily="34" charset="0"/>
                <a:cs typeface="Arial-SGK-TV" pitchFamily="2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191000" y="838200"/>
            <a:ext cx="1676400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HP-211" pitchFamily="34" charset="0"/>
                <a:cs typeface="Arial-SGK-TV" pitchFamily="2" charset="0"/>
              </a:rPr>
              <a:t>ươn</a:t>
            </a:r>
            <a:endParaRPr lang="en-US" sz="6000" dirty="0">
              <a:solidFill>
                <a:srgbClr val="FF0000"/>
              </a:solidFill>
              <a:latin typeface="HP-211" pitchFamily="34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71800" y="1752600"/>
            <a:ext cx="2425573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66"/>
                </a:solidFill>
                <a:latin typeface="HP-211" pitchFamily="34" charset="0"/>
                <a:cs typeface="Arial-SGK-TV" pitchFamily="2" charset="0"/>
              </a:rPr>
              <a:t>l</a:t>
            </a:r>
            <a:r>
              <a:rPr lang="en-US" sz="6000" dirty="0" err="1" smtClean="0">
                <a:solidFill>
                  <a:srgbClr val="FF0000"/>
                </a:solidFill>
                <a:latin typeface="HP-211" pitchFamily="34" charset="0"/>
                <a:cs typeface="Arial-SGK-TV" pitchFamily="2" charset="0"/>
              </a:rPr>
              <a:t>ượn</a:t>
            </a:r>
            <a:endParaRPr lang="en-US" sz="6000" dirty="0">
              <a:solidFill>
                <a:srgbClr val="FF0000"/>
              </a:solidFill>
              <a:latin typeface="HP-211" pitchFamily="34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228600" y="-685800"/>
            <a:ext cx="9143999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22860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lươn</a:t>
            </a:r>
            <a:r>
              <a:rPr lang="en-US" sz="48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hướng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62200" y="2303315"/>
            <a:ext cx="2667000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rướn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63833" y="230331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sườn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273633" y="230331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vượn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7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8" grpId="0" animBg="1"/>
      <p:bldP spid="11" grpId="0" animBg="1"/>
      <p:bldP spid="13" grpId="0" animBg="1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Nghỉ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giải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4"/>
                  <a:srcRect/>
                  <a:stretch>
                    <a:fillRect/>
                  </a:stretch>
                </a:blipFill>
                <a:latin typeface="Ariston"/>
              </a:rPr>
              <a:t>lao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Con-Chim-Vanh-Khuy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7198042" y="6205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807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3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=""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=""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=""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8421945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Luyện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viết</a:t>
            </a:r>
            <a:r>
              <a:rPr lang="en-US" sz="3600" kern="10" dirty="0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 </a:t>
            </a:r>
            <a:r>
              <a:rPr lang="en-US" sz="3600" kern="10" dirty="0" err="1" smtClean="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vở</a:t>
            </a:r>
            <a:endParaRPr lang="en-US" sz="3600" kern="10" dirty="0">
              <a:ln w="19050">
                <a:solidFill>
                  <a:srgbClr val="0000FF"/>
                </a:solidFill>
                <a:round/>
                <a:headEnd/>
                <a:tailEnd/>
              </a:ln>
              <a:blipFill dpi="0" rotWithShape="1">
                <a:blip r:embed="rId4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.VnCooperH" panose="020B7200000000000000" pitchFamily="34" charset="0"/>
            </a:endParaRP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bài 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lowchart: Terminator 4"/>
          <p:cNvSpPr/>
          <p:nvPr/>
        </p:nvSpPr>
        <p:spPr>
          <a:xfrm>
            <a:off x="266698" y="45765"/>
            <a:ext cx="1143000" cy="507670"/>
          </a:xfrm>
          <a:prstGeom prst="flowChartTerminator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6326" y="45765"/>
            <a:ext cx="533400" cy="50767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smtClean="0">
                <a:solidFill>
                  <a:schemeClr val="tx1"/>
                </a:solidFill>
              </a:rPr>
              <a:t>3</a:t>
            </a:r>
            <a:endParaRPr lang="en-US" sz="2600" b="1" dirty="0">
              <a:solidFill>
                <a:schemeClr val="tx1"/>
              </a:solidFill>
            </a:endParaRPr>
          </a:p>
        </p:txBody>
      </p:sp>
      <p:grpSp>
        <p:nvGrpSpPr>
          <p:cNvPr id="9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0" name="Picture 42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3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4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5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13969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Con-Chim-Vanh-Khuyen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638800" y="5977347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371600" y="457200"/>
            <a:ext cx="40386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Nghỉ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giải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lao</a:t>
            </a:r>
            <a:endParaRPr lang="en-US" sz="40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6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ửa Mặt Như Mèo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3810000"/>
            <a:ext cx="8839200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ửng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xua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tan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màn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Picture 11" descr="z2032732661696_d3d84a64d4120f825bf99ae39d38934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52400"/>
            <a:ext cx="7091381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457200"/>
            <a:ext cx="2057400" cy="73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914400" y="12192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924800" y="9144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9" name="Oval 8"/>
          <p:cNvSpPr/>
          <p:nvPr/>
        </p:nvSpPr>
        <p:spPr>
          <a:xfrm>
            <a:off x="4419600" y="15240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-1" y="-1338"/>
            <a:ext cx="9144001" cy="6859338"/>
            <a:chOff x="720" y="22"/>
            <a:chExt cx="5760" cy="4299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1389" y="2136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295" y="2132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2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Rectangle 17"/>
          <p:cNvSpPr/>
          <p:nvPr/>
        </p:nvSpPr>
        <p:spPr>
          <a:xfrm>
            <a:off x="381000" y="838200"/>
            <a:ext cx="8839200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ửng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xua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tan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màn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52400" y="36576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52400" y="23622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152400" y="43434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6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068158" y="4114800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7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838200"/>
            <a:ext cx="8839200" cy="464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ửng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xua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tan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màn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8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8" grpId="0"/>
      <p:bldP spid="18" grpId="1"/>
      <p:bldP spid="19" grpId="0" animBg="1"/>
      <p:bldP spid="20" grpId="0" animBg="1"/>
      <p:bldP spid="21" grpId="0" animBg="1"/>
      <p:bldP spid="22" grpId="0" animBg="1"/>
      <p:bldP spid="23" grpId="0"/>
      <p:bldP spid="2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629"/>
            <a:ext cx="3309257" cy="126275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5600" y="1447800"/>
            <a:ext cx="43434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Buổi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sáng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em</a:t>
            </a:r>
            <a:endParaRPr lang="en-US" sz="3600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z2032732645110_6ef23891164755b2d3f0c17b37a9d6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2590800"/>
            <a:ext cx="7543800" cy="342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096000" y="36576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đường</a:t>
            </a:r>
            <a:endParaRPr lang="en-US" sz="40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6200" y="3657600"/>
            <a:ext cx="25908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vườn</a:t>
            </a:r>
            <a:endParaRPr lang="en-US" sz="40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36576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4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endParaRPr lang="en-US" sz="40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58042" y="685800"/>
            <a:ext cx="1637758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000066"/>
                </a:solidFill>
                <a:latin typeface="HP-211" pitchFamily="34" charset="0"/>
                <a:cs typeface="Arial-SGK-TV" pitchFamily="2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95801" y="685800"/>
            <a:ext cx="1523999" cy="914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 smtClean="0">
                <a:solidFill>
                  <a:srgbClr val="FF0000"/>
                </a:solidFill>
                <a:latin typeface="HP-211" pitchFamily="34" charset="0"/>
                <a:cs typeface="Arial-SGK-TV" pitchFamily="2" charset="0"/>
              </a:rPr>
              <a:t>ươn</a:t>
            </a:r>
            <a:endParaRPr lang="en-US" sz="4800" dirty="0">
              <a:solidFill>
                <a:srgbClr val="FF0000"/>
              </a:solidFill>
              <a:latin typeface="HP-211" pitchFamily="34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52800" y="1600200"/>
            <a:ext cx="2315318" cy="10668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000066"/>
                </a:solidFill>
                <a:latin typeface="HP-211" pitchFamily="34" charset="0"/>
                <a:cs typeface="Arial-SGK-TV" pitchFamily="2" charset="0"/>
              </a:rPr>
              <a:t>l</a:t>
            </a:r>
            <a:r>
              <a:rPr lang="en-US" sz="5400" dirty="0" err="1" smtClean="0">
                <a:solidFill>
                  <a:srgbClr val="FF0000"/>
                </a:solidFill>
                <a:latin typeface="HP-211" pitchFamily="34" charset="0"/>
                <a:cs typeface="Arial-SGK-TV" pitchFamily="2" charset="0"/>
              </a:rPr>
              <a:t>ượn</a:t>
            </a:r>
            <a:endParaRPr lang="en-US" sz="5400" dirty="0">
              <a:solidFill>
                <a:srgbClr val="FF0000"/>
              </a:solidFill>
              <a:latin typeface="HP-211" pitchFamily="34" charset="0"/>
              <a:cs typeface="Arial-SGK-TV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-762000"/>
            <a:ext cx="9143999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</a:t>
            </a:r>
            <a:r>
              <a:rPr lang="en-US" sz="54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28600" y="20400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lươn</a:t>
            </a:r>
            <a:r>
              <a:rPr lang="en-US" sz="4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hướng</a:t>
            </a:r>
            <a:endParaRPr lang="en-US" sz="44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8400" y="19812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rướn</a:t>
            </a:r>
            <a:endParaRPr lang="en-US" sz="44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endParaRPr lang="en-US" sz="44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987633" y="2057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sườn</a:t>
            </a:r>
            <a:endParaRPr lang="en-US" sz="44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endParaRPr lang="en-US" sz="44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197433" y="2057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vượn</a:t>
            </a:r>
            <a:endParaRPr lang="en-US" sz="44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endParaRPr lang="en-US" sz="44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4800" y="4572000"/>
            <a:ext cx="8839200" cy="266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	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Buổi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sáng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tiếng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mặt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dậy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Bầu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trời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phía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đông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ửng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hồng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xua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tan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màn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Cây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bừng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tỉnh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sau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một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giấc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ngủ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dài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vươn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mình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đón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nắng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đầu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tiên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mới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quê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rộn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ràng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thanh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của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cuộc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sống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lớp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2400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72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  <p:bldP spid="6" grpId="0"/>
      <p:bldP spid="8" grpId="0" animBg="1"/>
      <p:bldP spid="11" grpId="0" animBg="1"/>
      <p:bldP spid="13" grpId="0" animBg="1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8600" y="1143000"/>
            <a:ext cx="86106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1200" y="1152395"/>
            <a:ext cx="3733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 smtClean="0">
                <a:latin typeface="Arial-SGK-TV" pitchFamily="2" charset="0"/>
                <a:cs typeface="Arial-SGK-TV" pitchFamily="2" charset="0"/>
              </a:rPr>
              <a:t>ươm</a:t>
            </a:r>
            <a:r>
              <a:rPr lang="en-US" sz="4400" kern="0" dirty="0" smtClean="0"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400" kern="0" dirty="0" err="1" smtClean="0">
                <a:latin typeface="Arial-SGK-TV" pitchFamily="2" charset="0"/>
                <a:cs typeface="Arial-SGK-TV" pitchFamily="2" charset="0"/>
              </a:rPr>
              <a:t>ươp</a:t>
            </a:r>
            <a:endParaRPr lang="en-US" sz="44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155655"/>
            <a:ext cx="9753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chườm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đượm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mướp</a:t>
            </a:r>
            <a:r>
              <a:rPr lang="en-US" sz="4400" kern="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400" kern="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ướp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3307139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con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bướm</a:t>
            </a:r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nườm</a:t>
            </a:r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nượp</a:t>
            </a:r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giàn</a:t>
            </a:r>
            <a:r>
              <a:rPr lang="en-US" sz="3600" dirty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mướp</a:t>
            </a:r>
            <a:endParaRPr lang="en-US" sz="36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3854" y="1051477"/>
            <a:ext cx="9815945" cy="336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Nắng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vàng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ươm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như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mật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trải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khắp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sân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mèo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mướp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thảnh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thơi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nằm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sưởi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nắng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bên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thềm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Mắt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li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, dim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ra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điều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thích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thú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Mấy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sợi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ria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mép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rung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rinh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Đừng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thấy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mèo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ta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hay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nằm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dài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mà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nghĩ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chú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lười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Sưởi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nắng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giúp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mèo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dẻo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dai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hơn</a:t>
            </a:r>
            <a:r>
              <a:rPr lang="en-US" sz="32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đấy</a:t>
            </a:r>
            <a:r>
              <a:rPr lang="en-US" sz="3600" b="1" dirty="0" smtClean="0">
                <a:solidFill>
                  <a:schemeClr val="bg1"/>
                </a:solidFill>
                <a:latin typeface="Arial-SGK-TV" pitchFamily="2" charset="0"/>
                <a:ea typeface="Verdana" pitchFamily="34" charset="0"/>
                <a:cs typeface="Arial-SGK-TV" pitchFamily="2" charset="0"/>
              </a:rPr>
              <a:t>.</a:t>
            </a:r>
            <a:r>
              <a:rPr lang="en-US" sz="3600" b="1" dirty="0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</a:t>
            </a:r>
            <a:endParaRPr lang="en-US" sz="36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88461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33600" y="4608359"/>
            <a:ext cx="18473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en-US" altLang="en-US" sz="2800" b="0" i="0" u="none" strike="noStrike" cap="none" normalizeH="0" baseline="0" smtClean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2800" b="0" i="0" u="none" strike="noStrike" cap="none" normalizeH="0" baseline="0" smtClean="0">
              <a:ln>
                <a:noFill/>
              </a:ln>
              <a:solidFill>
                <a:srgbClr val="0000CC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51816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Đường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tới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trường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lượn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sườn</a:t>
            </a:r>
            <a:r>
              <a:rPr lang="en-US" sz="3200" b="1" dirty="0" smtClean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dirty="0" err="1" smtClean="0">
                <a:latin typeface="Arial-SGK-TV" pitchFamily="2" charset="0"/>
                <a:cs typeface="Arial-SGK-TV" pitchFamily="2" charset="0"/>
              </a:rPr>
              <a:t>đồi</a:t>
            </a:r>
            <a:endParaRPr lang="vi-VN" sz="3200" b="1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4343400" y="5257800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6324600" y="5273040"/>
            <a:ext cx="76200" cy="3657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3855" y="-511671"/>
            <a:ext cx="7529937" cy="2132955"/>
            <a:chOff x="13855" y="-511671"/>
            <a:chExt cx="7529937" cy="2132955"/>
          </a:xfrm>
        </p:grpSpPr>
        <p:sp>
          <p:nvSpPr>
            <p:cNvPr id="3" name="Chord 2"/>
            <p:cNvSpPr/>
            <p:nvPr/>
          </p:nvSpPr>
          <p:spPr>
            <a:xfrm rot="16668375">
              <a:off x="3181674" y="-2740833"/>
              <a:ext cx="2132955" cy="6591280"/>
            </a:xfrm>
            <a:prstGeom prst="chord">
              <a:avLst>
                <a:gd name="adj1" fmla="val 4285711"/>
                <a:gd name="adj2" fmla="val 16200000"/>
              </a:avLst>
            </a:prstGeom>
            <a:solidFill>
              <a:srgbClr val="800080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13855" y="180105"/>
              <a:ext cx="1676400" cy="1316185"/>
            </a:xfrm>
            <a:prstGeom prst="ellipse">
              <a:avLst/>
            </a:prstGeom>
            <a:solidFill>
              <a:srgbClr val="800080"/>
            </a:solidFill>
            <a:ln>
              <a:solidFill>
                <a:srgbClr val="800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3124200" y="5181600"/>
            <a:ext cx="1371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SGK-TV"/>
              </a:rPr>
              <a:t>ương</a:t>
            </a:r>
            <a:endParaRPr lang="en-US" sz="3200" b="1" dirty="0">
              <a:solidFill>
                <a:srgbClr val="FF0000"/>
              </a:solidFill>
              <a:latin typeface="Arial-SGK-TV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191000" y="5181600"/>
            <a:ext cx="1371600" cy="609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-SGK-TV"/>
              </a:rPr>
              <a:t>ượn</a:t>
            </a:r>
            <a:endParaRPr lang="en-US" sz="3200" b="1" dirty="0">
              <a:solidFill>
                <a:srgbClr val="FF0000"/>
              </a:solidFill>
              <a:latin typeface="Arial-SGK-TV"/>
            </a:endParaRPr>
          </a:p>
        </p:txBody>
      </p:sp>
      <p:pic>
        <p:nvPicPr>
          <p:cNvPr id="1026" name="Picture 2" descr="C:\Users\nga\Desktop\Tiếng Việt\bài 73  ươn - ương\z2032732672140_5a6952c8bc0a7464d5385232d23123c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5010150"/>
          </a:xfrm>
          <a:prstGeom prst="rect">
            <a:avLst/>
          </a:prstGeom>
          <a:noFill/>
        </p:spPr>
      </p:pic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13210" y="-285208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7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êm</a:t>
            </a:r>
            <a:r>
              <a:rPr lang="en-US" sz="7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dirty="0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im</a:t>
            </a:r>
            <a:r>
              <a:rPr lang="en-US" sz="7000" b="1" dirty="0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um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533399" y="-762000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</a:t>
            </a:r>
            <a:r>
              <a:rPr lang="en-US" sz="7000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7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066800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066800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362200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</a:t>
            </a:r>
            <a:r>
              <a:rPr lang="en-US" sz="7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ượn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200" y="38688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lươn</a:t>
            </a:r>
            <a:r>
              <a:rPr lang="en-US" sz="48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 </a:t>
            </a: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hướng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0" y="3810000"/>
            <a:ext cx="2590800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rướn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phượng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29200" y="38862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sườn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sương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97433" y="38862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vượn</a:t>
            </a:r>
            <a:endParaRPr lang="en-US" sz="4800" dirty="0" smtClean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48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tưởng</a:t>
            </a:r>
            <a:endParaRPr lang="en-US" sz="4800" dirty="0">
              <a:solidFill>
                <a:srgbClr val="000066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m-sao-de-co-khu-vuon-dep-e15247364065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399" y="533400"/>
            <a:ext cx="5377477" cy="3581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43200" y="4267200"/>
            <a:ext cx="3734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khu</a:t>
            </a:r>
            <a:r>
              <a:rPr lang="en-US" sz="60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v</a:t>
            </a:r>
            <a:r>
              <a:rPr lang="en-US" sz="60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ườn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ải xuống (36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81200" y="457200"/>
            <a:ext cx="5493470" cy="4114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4724400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hạt</a:t>
            </a:r>
            <a:r>
              <a:rPr lang="en-US" sz="5400" dirty="0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 smtClean="0">
                <a:solidFill>
                  <a:srgbClr val="000066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dirty="0" err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ương</a:t>
            </a:r>
            <a:endParaRPr lang="en-US" sz="54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1339</TotalTime>
  <Words>275</Words>
  <Application>Microsoft Office PowerPoint</Application>
  <PresentationFormat>On-screen Show (4:3)</PresentationFormat>
  <Paragraphs>84</Paragraphs>
  <Slides>23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nga</cp:lastModifiedBy>
  <cp:revision>115</cp:revision>
  <dcterms:created xsi:type="dcterms:W3CDTF">2015-08-18T18:26:56Z</dcterms:created>
  <dcterms:modified xsi:type="dcterms:W3CDTF">2020-08-24T01:38:39Z</dcterms:modified>
</cp:coreProperties>
</file>