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8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HỌC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68: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uôn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3A123C6-9913-414A-8811-60C2403D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8" y="733006"/>
            <a:ext cx="11560152" cy="52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1310640" y="3688080"/>
            <a:ext cx="1019556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khô.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4968240" y="4300993"/>
            <a:ext cx="11078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2AA9B55-261A-45C9-9841-E6A4728B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83" y="237215"/>
            <a:ext cx="8695074" cy="34177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6A16C21-1BFE-4F99-B45E-A533D3B8E0AB}"/>
              </a:ext>
            </a:extLst>
          </p:cNvPr>
          <p:cNvCxnSpPr>
            <a:cxnSpLocks/>
          </p:cNvCxnSpPr>
          <p:nvPr/>
        </p:nvCxnSpPr>
        <p:spPr>
          <a:xfrm>
            <a:off x="6446520" y="4300993"/>
            <a:ext cx="1146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408CAB-6E4E-4EAF-BDED-53D7ABACFE11}"/>
              </a:ext>
            </a:extLst>
          </p:cNvPr>
          <p:cNvCxnSpPr>
            <a:cxnSpLocks/>
          </p:cNvCxnSpPr>
          <p:nvPr/>
        </p:nvCxnSpPr>
        <p:spPr>
          <a:xfrm>
            <a:off x="5830957" y="4830417"/>
            <a:ext cx="853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60A4E2D-7AA9-47E4-AF40-5339DAD2A32E}"/>
              </a:ext>
            </a:extLst>
          </p:cNvPr>
          <p:cNvCxnSpPr>
            <a:cxnSpLocks/>
          </p:cNvCxnSpPr>
          <p:nvPr/>
        </p:nvCxnSpPr>
        <p:spPr>
          <a:xfrm>
            <a:off x="2243933" y="6262978"/>
            <a:ext cx="1237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381000"/>
            <a:ext cx="11277600" cy="609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khô. 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1126435" y="753386"/>
            <a:ext cx="463826" cy="4538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4843670" y="1086677"/>
            <a:ext cx="463826" cy="4538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708660" y="1982524"/>
            <a:ext cx="5877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5607656" y="1822501"/>
            <a:ext cx="435334" cy="4171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7270804" y="2465233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1EDFC34-7C24-4CD7-855C-E0BC077C2BBE}"/>
              </a:ext>
            </a:extLst>
          </p:cNvPr>
          <p:cNvSpPr/>
          <p:nvPr/>
        </p:nvSpPr>
        <p:spPr>
          <a:xfrm>
            <a:off x="1691638" y="3631424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3F1143E-1EE9-471C-816E-11B90EFFCAF3}"/>
              </a:ext>
            </a:extLst>
          </p:cNvPr>
          <p:cNvSpPr/>
          <p:nvPr/>
        </p:nvSpPr>
        <p:spPr>
          <a:xfrm>
            <a:off x="7270804" y="4138817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4236720" y="250819"/>
            <a:ext cx="431292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Mưa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AD0FD62-4870-4114-8F75-AC779C98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8" y="1501755"/>
            <a:ext cx="5333787" cy="48298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DC28568-5A9E-42D5-B05E-567D77DC8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1755"/>
            <a:ext cx="5608320" cy="48870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em chăm ngoan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viên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0" y="5062265"/>
            <a:ext cx="1226301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bay qua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luống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68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uông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3943CB-E9D9-4C0E-81AE-DE3739D6DBA4}"/>
              </a:ext>
            </a:extLst>
          </p:cNvPr>
          <p:cNvSpPr>
            <a:spLocks noGrp="1"/>
          </p:cNvSpPr>
          <p:nvPr/>
        </p:nvSpPr>
        <p:spPr>
          <a:xfrm>
            <a:off x="8906278" y="5392930"/>
            <a:ext cx="1863804" cy="1017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uống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AC7F728-85EB-49B4-B9F8-D887F439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5" y="1195524"/>
            <a:ext cx="11307850" cy="4279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EE51E7-E70B-4D5C-8D65-757E18E5F13D}"/>
              </a:ext>
            </a:extLst>
          </p:cNvPr>
          <p:cNvSpPr>
            <a:spLocks noGrp="1"/>
          </p:cNvSpPr>
          <p:nvPr/>
        </p:nvSpPr>
        <p:spPr>
          <a:xfrm>
            <a:off x="729061" y="5504153"/>
            <a:ext cx="1868365" cy="887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uồn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FD655A-92A7-4E4C-9D41-FF08E5164560}"/>
              </a:ext>
            </a:extLst>
          </p:cNvPr>
          <p:cNvSpPr>
            <a:spLocks noGrp="1"/>
          </p:cNvSpPr>
          <p:nvPr/>
        </p:nvSpPr>
        <p:spPr>
          <a:xfrm>
            <a:off x="3028314" y="5497281"/>
            <a:ext cx="1868365" cy="887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uồn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808" y="-64770"/>
            <a:ext cx="2057731" cy="1377950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180893677"/>
              </p:ext>
            </p:extLst>
          </p:nvPr>
        </p:nvGraphicFramePr>
        <p:xfrm>
          <a:off x="3707958" y="135998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27969" y="1311190"/>
            <a:ext cx="133557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490263" y="1333415"/>
            <a:ext cx="2251976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06489" y="1861735"/>
            <a:ext cx="241247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uồn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437323" y="3326431"/>
            <a:ext cx="1134386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khuôn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muộn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nguồn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613405" y="4751039"/>
            <a:ext cx="1134385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thuổng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vuông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F4434D26-1849-42AC-BDFB-FFD51D57156E}"/>
              </a:ext>
            </a:extLst>
          </p:cNvPr>
          <p:cNvCxnSpPr>
            <a:cxnSpLocks/>
          </p:cNvCxnSpPr>
          <p:nvPr/>
        </p:nvCxnSpPr>
        <p:spPr>
          <a:xfrm>
            <a:off x="1239079" y="4222143"/>
            <a:ext cx="1239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73969B8F-61A5-48F1-916B-87BF7E4F6FEC}"/>
              </a:ext>
            </a:extLst>
          </p:cNvPr>
          <p:cNvCxnSpPr>
            <a:cxnSpLocks/>
          </p:cNvCxnSpPr>
          <p:nvPr/>
        </p:nvCxnSpPr>
        <p:spPr>
          <a:xfrm>
            <a:off x="4127969" y="4223469"/>
            <a:ext cx="1239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1A5FEAF4-6998-4DA3-823D-FAF5098B92C7}"/>
              </a:ext>
            </a:extLst>
          </p:cNvPr>
          <p:cNvCxnSpPr>
            <a:cxnSpLocks/>
          </p:cNvCxnSpPr>
          <p:nvPr/>
        </p:nvCxnSpPr>
        <p:spPr>
          <a:xfrm>
            <a:off x="7254974" y="4211542"/>
            <a:ext cx="1084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DDA814C-CFC3-41C8-8FAC-44670A8085DF}"/>
              </a:ext>
            </a:extLst>
          </p:cNvPr>
          <p:cNvCxnSpPr>
            <a:cxnSpLocks/>
          </p:cNvCxnSpPr>
          <p:nvPr/>
        </p:nvCxnSpPr>
        <p:spPr>
          <a:xfrm flipV="1">
            <a:off x="10164419" y="4211542"/>
            <a:ext cx="1073424" cy="31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B561A5D-6D40-4D59-89F6-CF279BD32215}"/>
              </a:ext>
            </a:extLst>
          </p:cNvPr>
          <p:cNvCxnSpPr>
            <a:cxnSpLocks/>
          </p:cNvCxnSpPr>
          <p:nvPr/>
        </p:nvCxnSpPr>
        <p:spPr>
          <a:xfrm>
            <a:off x="1133061" y="5640124"/>
            <a:ext cx="144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3A9344A7-EBDA-44C7-93A5-2ABCA7BE049E}"/>
              </a:ext>
            </a:extLst>
          </p:cNvPr>
          <p:cNvCxnSpPr>
            <a:cxnSpLocks/>
          </p:cNvCxnSpPr>
          <p:nvPr/>
        </p:nvCxnSpPr>
        <p:spPr>
          <a:xfrm>
            <a:off x="4081673" y="5654702"/>
            <a:ext cx="144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361A1E98-2FE8-4C50-9EDD-59D9CD68A183}"/>
              </a:ext>
            </a:extLst>
          </p:cNvPr>
          <p:cNvCxnSpPr>
            <a:cxnSpLocks/>
          </p:cNvCxnSpPr>
          <p:nvPr/>
        </p:nvCxnSpPr>
        <p:spPr>
          <a:xfrm>
            <a:off x="7076661" y="5640124"/>
            <a:ext cx="1695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A2AB354-7123-46CC-B133-E25B94C3C05D}"/>
              </a:ext>
            </a:extLst>
          </p:cNvPr>
          <p:cNvCxnSpPr>
            <a:cxnSpLocks/>
          </p:cNvCxnSpPr>
          <p:nvPr/>
        </p:nvCxnSpPr>
        <p:spPr>
          <a:xfrm>
            <a:off x="9992139" y="5654702"/>
            <a:ext cx="1550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9C9C14A-5996-45BE-A2F8-4C3A7B41422E}"/>
              </a:ext>
            </a:extLst>
          </p:cNvPr>
          <p:cNvSpPr txBox="1">
            <a:spLocks/>
          </p:cNvSpPr>
          <p:nvPr/>
        </p:nvSpPr>
        <p:spPr>
          <a:xfrm>
            <a:off x="3407032" y="13594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20AC482-E7FB-4EC7-88E9-8D54414E0F21}"/>
              </a:ext>
            </a:extLst>
          </p:cNvPr>
          <p:cNvSpPr txBox="1">
            <a:spLocks/>
          </p:cNvSpPr>
          <p:nvPr/>
        </p:nvSpPr>
        <p:spPr>
          <a:xfrm>
            <a:off x="4492686" y="313516"/>
            <a:ext cx="527595" cy="622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09B5340-7504-4730-B3F5-F3AF82888795}"/>
              </a:ext>
            </a:extLst>
          </p:cNvPr>
          <p:cNvSpPr txBox="1">
            <a:spLocks/>
          </p:cNvSpPr>
          <p:nvPr/>
        </p:nvSpPr>
        <p:spPr>
          <a:xfrm>
            <a:off x="5890094" y="-87908"/>
            <a:ext cx="244899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D023603-D4AC-4233-A33F-A386EA4EEFA5}"/>
              </a:ext>
            </a:extLst>
          </p:cNvPr>
          <p:cNvSpPr txBox="1">
            <a:spLocks/>
          </p:cNvSpPr>
          <p:nvPr/>
        </p:nvSpPr>
        <p:spPr>
          <a:xfrm>
            <a:off x="5890094" y="10257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252A94A-E668-4933-922C-F9EBFC083E4B}"/>
              </a:ext>
            </a:extLst>
          </p:cNvPr>
          <p:cNvSpPr txBox="1">
            <a:spLocks/>
          </p:cNvSpPr>
          <p:nvPr/>
        </p:nvSpPr>
        <p:spPr>
          <a:xfrm>
            <a:off x="3409086" y="125914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D8EF5AA-188C-4560-87A6-53B3986C911C}"/>
              </a:ext>
            </a:extLst>
          </p:cNvPr>
          <p:cNvSpPr txBox="1">
            <a:spLocks/>
          </p:cNvSpPr>
          <p:nvPr/>
        </p:nvSpPr>
        <p:spPr>
          <a:xfrm>
            <a:off x="5892245" y="100514"/>
            <a:ext cx="2947323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7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114299" y="4608913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3970682" y="4608910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194660" y="4608911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chuông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4C1E0A3-0A27-4525-9AFD-BF2B985FA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6" y="711994"/>
            <a:ext cx="3742084" cy="32444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BC0CA14-C0C7-4F4D-93C3-4ADC161C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2" y="742474"/>
            <a:ext cx="3408638" cy="32444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DBB0146-72D3-41EC-868D-9E97E212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96" y="742474"/>
            <a:ext cx="3742084" cy="32139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7B533077-EC1B-4346-A69C-E495B6327920}"/>
              </a:ext>
            </a:extLst>
          </p:cNvPr>
          <p:cNvCxnSpPr>
            <a:cxnSpLocks/>
          </p:cNvCxnSpPr>
          <p:nvPr/>
        </p:nvCxnSpPr>
        <p:spPr>
          <a:xfrm>
            <a:off x="294682" y="5319423"/>
            <a:ext cx="1198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C142991-9EAC-4D3E-9FC6-F94CA284A584}"/>
              </a:ext>
            </a:extLst>
          </p:cNvPr>
          <p:cNvCxnSpPr>
            <a:cxnSpLocks/>
          </p:cNvCxnSpPr>
          <p:nvPr/>
        </p:nvCxnSpPr>
        <p:spPr>
          <a:xfrm>
            <a:off x="4255936" y="5319423"/>
            <a:ext cx="1588273" cy="31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2A178ABF-4114-405D-BDDA-9C8EBDA7BFF3}"/>
              </a:ext>
            </a:extLst>
          </p:cNvPr>
          <p:cNvCxnSpPr>
            <a:cxnSpLocks/>
          </p:cNvCxnSpPr>
          <p:nvPr/>
        </p:nvCxnSpPr>
        <p:spPr>
          <a:xfrm>
            <a:off x="9525000" y="5319423"/>
            <a:ext cx="1919180" cy="31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A1C147E-50BC-4232-B0D2-D11A57AD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" y="302516"/>
            <a:ext cx="11295369" cy="62202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290</TotalTime>
  <Words>267</Words>
  <Application>Microsoft Office PowerPoint</Application>
  <PresentationFormat>Màn hình rộng</PresentationFormat>
  <Paragraphs>47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Bản trình bày PowerPoint</vt:lpstr>
      <vt:lpstr>Bản trình bày PowerPoint</vt:lpstr>
      <vt:lpstr>Bản trình bày PowerPoint</vt:lpstr>
      <vt:lpstr>Bản trình bày PowerPoint</vt:lpstr>
      <vt:lpstr>uôn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Liên Lý Thị Bích</cp:lastModifiedBy>
  <cp:revision>38</cp:revision>
  <dcterms:created xsi:type="dcterms:W3CDTF">2020-08-10T13:50:00Z</dcterms:created>
  <dcterms:modified xsi:type="dcterms:W3CDTF">2020-08-18T02:51:30Z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