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315" r:id="rId2"/>
    <p:sldId id="323" r:id="rId3"/>
    <p:sldId id="305" r:id="rId4"/>
    <p:sldId id="338" r:id="rId5"/>
    <p:sldId id="324" r:id="rId6"/>
    <p:sldId id="339" r:id="rId7"/>
    <p:sldId id="325" r:id="rId8"/>
    <p:sldId id="332" r:id="rId9"/>
    <p:sldId id="345" r:id="rId10"/>
    <p:sldId id="302" r:id="rId11"/>
    <p:sldId id="326" r:id="rId12"/>
    <p:sldId id="346" r:id="rId13"/>
    <p:sldId id="343" r:id="rId14"/>
    <p:sldId id="347" r:id="rId15"/>
    <p:sldId id="341" r:id="rId16"/>
    <p:sldId id="344" r:id="rId17"/>
    <p:sldId id="329" r:id="rId18"/>
    <p:sldId id="308" r:id="rId19"/>
    <p:sldId id="330" r:id="rId20"/>
    <p:sldId id="285" r:id="rId21"/>
  </p:sldIdLst>
  <p:sldSz cx="9144000" cy="6858000" type="screen4x3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.VnTime" panose="020B7200000000000000" pitchFamily="34" charset="0"/>
        <a:ea typeface="+mn-ea"/>
        <a:cs typeface="Arial" panose="020B0604020202020204" pitchFamily="34" charset="0"/>
      </a:defRPr>
    </a:lvl1pPr>
    <a:lvl2pPr marL="4572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.VnTime" panose="020B7200000000000000" pitchFamily="34" charset="0"/>
        <a:ea typeface="+mn-ea"/>
        <a:cs typeface="Arial" panose="020B0604020202020204" pitchFamily="34" charset="0"/>
      </a:defRPr>
    </a:lvl2pPr>
    <a:lvl3pPr marL="9144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.VnTime" panose="020B7200000000000000" pitchFamily="34" charset="0"/>
        <a:ea typeface="+mn-ea"/>
        <a:cs typeface="Arial" panose="020B0604020202020204" pitchFamily="34" charset="0"/>
      </a:defRPr>
    </a:lvl3pPr>
    <a:lvl4pPr marL="13716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.VnTime" panose="020B7200000000000000" pitchFamily="34" charset="0"/>
        <a:ea typeface="+mn-ea"/>
        <a:cs typeface="Arial" panose="020B0604020202020204" pitchFamily="34" charset="0"/>
      </a:defRPr>
    </a:lvl4pPr>
    <a:lvl5pPr marL="18288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.VnTime" panose="020B7200000000000000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.VnTime" panose="020B7200000000000000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.VnTime" panose="020B7200000000000000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.VnTime" panose="020B7200000000000000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.VnTime" panose="020B7200000000000000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D60093"/>
    <a:srgbClr val="0000FF"/>
    <a:srgbClr val="DFDFF5"/>
    <a:srgbClr val="800080"/>
    <a:srgbClr val="00CC00"/>
    <a:srgbClr val="00FF00"/>
    <a:srgbClr val="FFFF00"/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7" d="100"/>
          <a:sy n="57" d="100"/>
        </p:scale>
        <p:origin x="-1662" y="-2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A21815-4633-4EB0-BAA7-92F78E4E6F5E}" type="datetimeFigureOut">
              <a:rPr lang="en-US" smtClean="0"/>
              <a:pPr/>
              <a:t>10/30/2021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F5A564-CED8-4BB6-B63F-9114D29FB0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6284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83A22F5-655C-4068-AB38-48A44B4F2E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57D30A1-A0EE-4D5A-B11C-D81991D67C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E31FD94-4B17-4FE2-9C2D-5F207908D0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98D97DD-93E5-4685-952E-64979EEF3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FAB761B-C1A4-43DA-90F3-D5A7995F7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39659B-898F-42AE-B089-E6AED4477EF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87060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6735B7D-8ED2-472B-9AFE-1988FB5D4D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2580FF4-EE5F-411B-840E-55C054F69A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C2D2B3E-D148-45AD-9A71-52EBEF7413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2B319B6-4AB4-426D-A28F-B19CAF780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F6BB9FC-CEA7-4631-B860-5C26C6603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E9D272-FB5E-41BA-9165-1A97540D4F5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86516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6AF09A03-D99B-4128-9C96-1A40847262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FEEFAFA-A673-44D3-849C-873415AA47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9CA4771-CFD4-4F20-864F-A1CBD1DFF2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9951681-5D7D-49D4-8BE6-3A440FAFBE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9ED321D-D278-4544-B2EF-49A6A666D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1E9EF4-C754-443C-8485-429BE0018F2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47449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ED883A4A-C391-44D6-BC3D-54C5EE4B99D7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267D664-ADC1-4D4B-97A2-345161EDDD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DDA4B0F-B385-4416-96DB-1914A365F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65FCD6A-BEE7-4533-B514-B7F238AA5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10C6A6F2-D0EE-4641-AC5C-D9109CED9F7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9994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4661050-49B4-4F19-9D14-C8635CED6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BA3A7D7-15F0-4F85-B4C2-FC0E85837C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33E50C9-1149-4720-9A28-9F7DE4403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E882350-1724-4720-8D0F-8A9CB13008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6C88155-37BC-49F0-B2F8-DBCAACFE8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32EAEF-3958-44F9-9CBD-D9AC1C69DD7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19812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3501BAE-0F72-4019-958A-4548305D1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859EEE4-B694-4148-AEE2-9C40C184D0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181535F-E980-4ACC-BB85-E2953CB1E7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A99F315-0142-4A31-B9CF-BA20D63C7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93E05CF-840F-4101-828E-3AE8799CF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8D2984-A244-4152-A8DB-2E3B0068E31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1499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B706C39-0D82-4BE6-BC45-AA98F1F1F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5123A37-F4D2-42DC-BB5D-1DE809C467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1409847-69FE-429E-9008-0DD8AF8F04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CAEFD93-A1FB-465A-81ED-6A759EBA1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D099765-725A-4CAB-AD52-2DA8C7831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92B9B29-3EC1-468C-9DF3-46DA4DDF35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D41D6E-1D31-42B1-9CF4-3C49167E61D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3076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B10F779-ACA4-4BB0-BBD1-68775FB653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EC81594-602F-470F-9B04-0446E2C98E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A83A26D-DA9C-410A-A3B9-14EB448DC3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910301F-1394-47D7-97BE-170BE54AF3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8545EE3-8C82-4136-A5A2-D949D415F4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F9463713-5A9D-4920-8927-4637D8EC1B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030162E6-3B39-41C5-A7C7-0AD815589A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CB9293FE-509F-40F5-A8C7-068D7280B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451A73-1812-481A-B5D7-306F06ADDA6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35316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FAFD567-BB7C-4D56-AD74-950D6AA273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E8C4EC60-1482-4AE6-870F-4046932A5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74FFA3A-7695-4D42-AFFC-0149DD960B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62ECCC4-AC17-4A95-8770-E0AA21867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0E6E03-E977-4285-8D24-C81BE5C310A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42477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1BFB6F4-B3E1-4E9F-B401-54C72452DE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A37C5C60-025B-44EA-919F-30E85C4DF1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6FF6636-2255-4A88-9632-E61EC6CA3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623FA9-5650-4CDC-8375-149B5C4BBB1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56957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3F7CC61-090C-4FE7-B977-800940627F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ACA57AF-7D2A-4D99-AAB8-2D34C29852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4D53D92-A7A0-4F07-97C3-61418E13C2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B9BB307-1A3F-4ECB-B876-F314D2B19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0B686B3-9C39-4016-98F1-47AD318BC7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AC2AD6C-8565-4D16-8D86-07A721A23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583F20-E11A-4F50-9D45-E25966DFC63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967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72E4529-625F-4726-8602-0BC125BC95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6D50EB95-A5E2-429B-962E-08B7AD56B3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F9AAE96-3219-421F-B6FC-A8A07A91E1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22B379F-294B-47B1-8863-827D93F125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1C4D797-0FAC-4255-A53E-51619E401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9FF53E7-EE84-45DC-AE5E-ECAF4BE2F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AC9F33-4156-4B5D-A3CA-27FDA15EF2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76374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l="-3000" t="-3000" r="-5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xmlns="" id="{630398CE-C672-4328-84F6-34DC52C6D6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xmlns="" id="{B4302786-2B14-40BC-90A9-D6C3763883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xmlns="" id="{1E97C498-7B29-425D-BF87-5475E2B8DD7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+mn-lt"/>
              </a:defRPr>
            </a:lvl1pPr>
          </a:lstStyle>
          <a:p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xmlns="" id="{BCEE5A9F-E778-4CD0-B4FD-E8CDC34D660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xmlns="" id="{B2D340FB-774C-4C59-8CDE-6354ECDF650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fld id="{EAD6C3C9-FCB0-4657-A993-CD606846AF5D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flower&#10;&#10;Description automatically generated">
            <a:extLst>
              <a:ext uri="{FF2B5EF4-FFF2-40B4-BE49-F238E27FC236}">
                <a16:creationId xmlns:a16="http://schemas.microsoft.com/office/drawing/2014/main" xmlns="" id="{0B075CFA-AC5F-4E1D-A4DC-8898DF80F1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Untitled Project">
            <a:hlinkClick r:id="" action="ppaction://media"/>
            <a:extLst>
              <a:ext uri="{FF2B5EF4-FFF2-40B4-BE49-F238E27FC236}">
                <a16:creationId xmlns:a16="http://schemas.microsoft.com/office/drawing/2014/main" xmlns="" id="{894610CA-2A89-4128-A0A5-F582A4DCFF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609600" y="5943600"/>
            <a:ext cx="609600" cy="609600"/>
          </a:xfrm>
          <a:prstGeom prst="rect">
            <a:avLst/>
          </a:prstGeom>
        </p:spPr>
      </p:pic>
      <p:sp>
        <p:nvSpPr>
          <p:cNvPr id="8" name="WordArt 11"/>
          <p:cNvSpPr>
            <a:spLocks noChangeArrowheads="1" noChangeShapeType="1" noTextEdit="1"/>
          </p:cNvSpPr>
          <p:nvPr/>
        </p:nvSpPr>
        <p:spPr bwMode="auto">
          <a:xfrm>
            <a:off x="1416298" y="4863035"/>
            <a:ext cx="62484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BÀI 63: </a:t>
            </a:r>
            <a:r>
              <a:rPr lang="en-US" sz="3600" b="1" kern="10" dirty="0" err="1" smtClean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iêt</a:t>
            </a:r>
            <a:r>
              <a:rPr lang="en-US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- </a:t>
            </a:r>
            <a:r>
              <a:rPr lang="en-US" sz="3600" b="1" kern="10" dirty="0" err="1" smtClean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iêu</a:t>
            </a:r>
            <a:r>
              <a:rPr lang="en-US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- </a:t>
            </a:r>
            <a:r>
              <a:rPr lang="en-US" sz="3600" b="1" kern="10" dirty="0" err="1" smtClean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yêu</a:t>
            </a:r>
            <a:endParaRPr lang="en-US" sz="3600" b="1" kern="10" dirty="0">
              <a:ln w="9525">
                <a:noFill/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9" name="WordArt 15"/>
          <p:cNvSpPr>
            <a:spLocks noChangeArrowheads="1" noChangeShapeType="1" noTextEdit="1"/>
          </p:cNvSpPr>
          <p:nvPr/>
        </p:nvSpPr>
        <p:spPr bwMode="auto">
          <a:xfrm>
            <a:off x="1656484" y="3810000"/>
            <a:ext cx="5867400" cy="600681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MÔN TIẾNG VIỆT – LỚP 1</a:t>
            </a:r>
          </a:p>
        </p:txBody>
      </p:sp>
      <p:sp>
        <p:nvSpPr>
          <p:cNvPr id="10" name="WordArt 9"/>
          <p:cNvSpPr>
            <a:spLocks noChangeArrowheads="1" noChangeShapeType="1" noTextEdit="1"/>
          </p:cNvSpPr>
          <p:nvPr/>
        </p:nvSpPr>
        <p:spPr bwMode="auto">
          <a:xfrm>
            <a:off x="984957" y="1914525"/>
            <a:ext cx="7010400" cy="6762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PHÒNG GD &amp; ĐT QUẬN LONG BIÊN</a:t>
            </a:r>
            <a:endParaRPr lang="en-US" sz="3600" b="1" kern="10" dirty="0">
              <a:ln w="9525">
                <a:noFill/>
                <a:round/>
                <a:headEnd/>
                <a:tailEnd/>
              </a:ln>
              <a:solidFill>
                <a:srgbClr val="0000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6667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True Blue Society | Marcos para word, Clases de etiqueta, Agendas">
            <a:extLst>
              <a:ext uri="{FF2B5EF4-FFF2-40B4-BE49-F238E27FC236}">
                <a16:creationId xmlns:a16="http://schemas.microsoft.com/office/drawing/2014/main" xmlns="" id="{EEE4DB45-62FE-420A-A068-3CDE04454D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5506" y="-76200"/>
            <a:ext cx="9887411" cy="7163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000130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4" t="5026" r="6924" b="5026"/>
          <a:stretch>
            <a:fillRect/>
          </a:stretch>
        </p:blipFill>
        <p:spPr bwMode="auto">
          <a:xfrm>
            <a:off x="152400" y="266700"/>
            <a:ext cx="87630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WordArt 5"/>
          <p:cNvSpPr>
            <a:spLocks noChangeArrowheads="1" noChangeShapeType="1" noTextEdit="1"/>
          </p:cNvSpPr>
          <p:nvPr/>
        </p:nvSpPr>
        <p:spPr bwMode="auto">
          <a:xfrm>
            <a:off x="2286000" y="2573020"/>
            <a:ext cx="4724400" cy="163576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kern="10" dirty="0" err="1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Giải</a:t>
            </a:r>
            <a:r>
              <a:rPr lang="en-US" sz="3600" kern="10" dirty="0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lao</a:t>
            </a:r>
            <a:endParaRPr lang="en-US" sz="3600" kern="10" dirty="0">
              <a:solidFill>
                <a:srgbClr val="FF0000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5" name="Baby Shark Dance - Sing and Dance! - @Baby Shark Official - PINKFONG Songs for Children (online-video-cutter.com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6980" y="356076"/>
            <a:ext cx="8738419" cy="58161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rue Blue Society | Marcos para word, Clases de etiqueta, Agendas">
            <a:extLst>
              <a:ext uri="{FF2B5EF4-FFF2-40B4-BE49-F238E27FC236}">
                <a16:creationId xmlns:a16="http://schemas.microsoft.com/office/drawing/2014/main" xmlns="" id="{3A021D00-FCEE-4727-B5C7-653DB27788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5506" y="-76200"/>
            <a:ext cx="9887411" cy="7163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">
            <a:extLst>
              <a:ext uri="{FF2B5EF4-FFF2-40B4-BE49-F238E27FC236}">
                <a16:creationId xmlns:a16="http://schemas.microsoft.com/office/drawing/2014/main" xmlns="" id="{4B46DF8A-1CAE-41AB-AF0D-9BE955DFAE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12" y="762000"/>
            <a:ext cx="8852483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utoShape 10">
            <a:extLst>
              <a:ext uri="{FF2B5EF4-FFF2-40B4-BE49-F238E27FC236}">
                <a16:creationId xmlns:a16="http://schemas.microsoft.com/office/drawing/2014/main" xmlns="" id="{45B27D8A-34FE-448F-A4AD-7A2AE8BEB4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1701" y="2384823"/>
            <a:ext cx="4812506" cy="1729978"/>
          </a:xfrm>
          <a:prstGeom prst="horizontalScroll">
            <a:avLst>
              <a:gd name="adj" fmla="val 12500"/>
            </a:avLst>
          </a:prstGeom>
          <a:solidFill>
            <a:srgbClr val="D7E927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2700">
              <a:solidFill>
                <a:schemeClr val="folHlink"/>
              </a:solidFill>
            </a:endParaRPr>
          </a:p>
        </p:txBody>
      </p:sp>
      <p:sp>
        <p:nvSpPr>
          <p:cNvPr id="12" name="Text Box 11">
            <a:extLst>
              <a:ext uri="{FF2B5EF4-FFF2-40B4-BE49-F238E27FC236}">
                <a16:creationId xmlns:a16="http://schemas.microsoft.com/office/drawing/2014/main" xmlns="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7450" y="2686050"/>
            <a:ext cx="440055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5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vi-VN" altLang="en-US" sz="5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  <a:endParaRPr lang="en-US" altLang="en-US" sz="5400" b="1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5267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64.1.png"/>
          <p:cNvPicPr>
            <a:picLocks noGrp="1" noChangeAspect="1"/>
          </p:cNvPicPr>
          <p:nvPr>
            <p:ph/>
          </p:nvPr>
        </p:nvPicPr>
        <p:blipFill>
          <a:blip r:embed="rId2"/>
          <a:srcRect t="77623" b="7520"/>
          <a:stretch>
            <a:fillRect/>
          </a:stretch>
        </p:blipFill>
        <p:spPr>
          <a:xfrm>
            <a:off x="428597" y="1714488"/>
            <a:ext cx="8501121" cy="371477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rue Blue Society | Marcos para word, Clases de etiqueta, Agendas">
            <a:extLst>
              <a:ext uri="{FF2B5EF4-FFF2-40B4-BE49-F238E27FC236}">
                <a16:creationId xmlns:a16="http://schemas.microsoft.com/office/drawing/2014/main" xmlns="" id="{89C5D7E2-99B5-4CA5-ADC4-B747DA7928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1706" y="-152545"/>
            <a:ext cx="9887411" cy="7163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WordArt 7" descr="Picture1"/>
          <p:cNvSpPr>
            <a:spLocks noChangeArrowheads="1" noChangeShapeType="1" noTextEdit="1"/>
          </p:cNvSpPr>
          <p:nvPr/>
        </p:nvSpPr>
        <p:spPr bwMode="auto">
          <a:xfrm>
            <a:off x="1793875" y="533400"/>
            <a:ext cx="5749925" cy="12112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744"/>
              </a:avLst>
            </a:prstTxWarp>
          </a:bodyPr>
          <a:lstStyle/>
          <a:p>
            <a:pPr algn="ctr"/>
            <a:r>
              <a:rPr lang="en-US" sz="3600" b="1" kern="10" dirty="0" err="1" smtClean="0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blipFill dpi="0" rotWithShape="1">
                  <a:blip r:embed="rId4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990000"/>
                  </a:outerShdw>
                </a:effectLst>
                <a:latin typeface="Arial-SGK-TV" pitchFamily="2" charset="0"/>
                <a:cs typeface="Arial-SGK-TV" pitchFamily="2" charset="0"/>
              </a:rPr>
              <a:t>Luyện</a:t>
            </a:r>
            <a:r>
              <a:rPr lang="en-US" sz="3600" b="1" kern="10" dirty="0" smtClean="0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blipFill dpi="0" rotWithShape="1">
                  <a:blip r:embed="rId4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990000"/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kern="10" dirty="0" err="1" smtClean="0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blipFill dpi="0" rotWithShape="1">
                  <a:blip r:embed="rId4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990000"/>
                  </a:outerShdw>
                </a:effectLst>
                <a:latin typeface="Arial-SGK-TV" pitchFamily="2" charset="0"/>
                <a:cs typeface="Arial-SGK-TV" pitchFamily="2" charset="0"/>
              </a:rPr>
              <a:t>viết</a:t>
            </a:r>
            <a:r>
              <a:rPr lang="en-US" sz="3600" b="1" kern="10" dirty="0" smtClean="0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blipFill dpi="0" rotWithShape="1">
                  <a:blip r:embed="rId4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990000"/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kern="10" dirty="0" err="1" smtClean="0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blipFill dpi="0" rotWithShape="1">
                  <a:blip r:embed="rId4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990000"/>
                  </a:outerShdw>
                </a:effectLst>
                <a:latin typeface="Arial-SGK-TV" pitchFamily="2" charset="0"/>
                <a:cs typeface="Arial-SGK-TV" pitchFamily="2" charset="0"/>
              </a:rPr>
              <a:t>vở</a:t>
            </a:r>
            <a:endParaRPr lang="en-US" sz="3600" b="1" kern="10" dirty="0">
              <a:ln w="19050">
                <a:solidFill>
                  <a:srgbClr val="0000FF"/>
                </a:solidFill>
                <a:round/>
                <a:headEnd/>
                <a:tailEnd/>
              </a:ln>
              <a:blipFill dpi="0" rotWithShape="1">
                <a:blip r:embed="rId4"/>
                <a:srcRect/>
                <a:stretch>
                  <a:fillRect/>
                </a:stretch>
              </a:blipFill>
              <a:effectLst>
                <a:outerShdw dist="35921" dir="2700000" algn="ctr" rotWithShape="0">
                  <a:srgbClr val="990000"/>
                </a:outerShdw>
              </a:effectLst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6" name="Picture 2" descr="tu the ngo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81"/>
          <a:stretch>
            <a:fillRect/>
          </a:stretch>
        </p:blipFill>
        <p:spPr bwMode="auto">
          <a:xfrm>
            <a:off x="2438400" y="1981200"/>
            <a:ext cx="4227512" cy="428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5009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6326" y="101930"/>
            <a:ext cx="1393372" cy="507670"/>
            <a:chOff x="16326" y="45765"/>
            <a:chExt cx="1393372" cy="507670"/>
          </a:xfrm>
        </p:grpSpPr>
        <p:sp>
          <p:nvSpPr>
            <p:cNvPr id="10" name="Flowchart: Terminator 9"/>
            <p:cNvSpPr/>
            <p:nvPr/>
          </p:nvSpPr>
          <p:spPr>
            <a:xfrm>
              <a:off x="266698" y="45765"/>
              <a:ext cx="1143000" cy="507670"/>
            </a:xfrm>
            <a:prstGeom prst="flowChartTerminator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Viết</a:t>
              </a:r>
              <a:endPara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16326" y="45765"/>
              <a:ext cx="533400" cy="50767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dirty="0" smtClean="0">
                  <a:solidFill>
                    <a:schemeClr val="tx1"/>
                  </a:solidFill>
                </a:rPr>
                <a:t>3</a:t>
              </a:r>
              <a:endParaRPr lang="en-US" sz="26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055" y="645886"/>
            <a:ext cx="8443209" cy="5907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890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28600"/>
            <a:ext cx="87630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560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True Blue Society | Marcos para word, Clases de etiqueta, Agendas">
            <a:extLst>
              <a:ext uri="{FF2B5EF4-FFF2-40B4-BE49-F238E27FC236}">
                <a16:creationId xmlns:a16="http://schemas.microsoft.com/office/drawing/2014/main" xmlns="" id="{EEE4DB45-62FE-420A-A068-3CDE04454D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5506" y="-76200"/>
            <a:ext cx="9887411" cy="7163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00013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4" t="5026" r="6924" b="5026"/>
          <a:stretch>
            <a:fillRect/>
          </a:stretch>
        </p:blipFill>
        <p:spPr bwMode="auto">
          <a:xfrm>
            <a:off x="152400" y="266700"/>
            <a:ext cx="87630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WordArt 5"/>
          <p:cNvSpPr>
            <a:spLocks noChangeArrowheads="1" noChangeShapeType="1" noTextEdit="1"/>
          </p:cNvSpPr>
          <p:nvPr/>
        </p:nvSpPr>
        <p:spPr bwMode="auto">
          <a:xfrm>
            <a:off x="2286000" y="2573020"/>
            <a:ext cx="4724400" cy="163576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kern="10" dirty="0" err="1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Giải</a:t>
            </a:r>
            <a:r>
              <a:rPr lang="en-US" sz="3600" kern="10" dirty="0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lao</a:t>
            </a:r>
            <a:endParaRPr lang="en-US" sz="3600" kern="10" dirty="0">
              <a:solidFill>
                <a:srgbClr val="FF0000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8725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28600"/>
            <a:ext cx="8839200" cy="3124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09600" y="2857496"/>
            <a:ext cx="7924800" cy="40054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500" dirty="0">
                <a:latin typeface="Arial SGK TV bold"/>
              </a:rPr>
              <a:t> </a:t>
            </a:r>
            <a:r>
              <a:rPr lang="en-US" sz="3500" dirty="0" smtClean="0">
                <a:latin typeface="Arial SGK TV bold"/>
              </a:rPr>
              <a:t>    </a:t>
            </a:r>
            <a:r>
              <a:rPr lang="en-US" sz="3500" b="1" dirty="0" err="1" smtClean="0">
                <a:latin typeface="Arial-SGK-TV" pitchFamily="2" charset="0"/>
                <a:cs typeface="Arial-SGK-TV" pitchFamily="2" charset="0"/>
              </a:rPr>
              <a:t>Bố</a:t>
            </a:r>
            <a:r>
              <a:rPr lang="en-US" sz="35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500" b="1" dirty="0" err="1" smtClean="0">
                <a:latin typeface="Arial-SGK-TV" pitchFamily="2" charset="0"/>
                <a:cs typeface="Arial-SGK-TV" pitchFamily="2" charset="0"/>
              </a:rPr>
              <a:t>cho</a:t>
            </a:r>
            <a:r>
              <a:rPr lang="en-US" sz="3500" b="1" dirty="0" smtClean="0">
                <a:latin typeface="Arial-SGK-TV" pitchFamily="2" charset="0"/>
                <a:cs typeface="Arial-SGK-TV" pitchFamily="2" charset="0"/>
              </a:rPr>
              <a:t> Nam </a:t>
            </a:r>
            <a:r>
              <a:rPr lang="en-US" sz="3500" b="1" dirty="0" err="1" smtClean="0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35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500" b="1" dirty="0" err="1" smtClean="0">
                <a:latin typeface="Arial-SGK-TV" pitchFamily="2" charset="0"/>
                <a:cs typeface="Arial-SGK-TV" pitchFamily="2" charset="0"/>
              </a:rPr>
              <a:t>em</a:t>
            </a:r>
            <a:r>
              <a:rPr lang="en-US" sz="35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500" b="1" dirty="0" err="1" smtClean="0">
                <a:latin typeface="Arial-SGK-TV" pitchFamily="2" charset="0"/>
                <a:cs typeface="Arial-SGK-TV" pitchFamily="2" charset="0"/>
              </a:rPr>
              <a:t>chơi</a:t>
            </a:r>
            <a:r>
              <a:rPr lang="en-US" sz="35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500" b="1" dirty="0" err="1" smtClean="0">
                <a:latin typeface="Arial-SGK-TV" pitchFamily="2" charset="0"/>
                <a:cs typeface="Arial-SGK-TV" pitchFamily="2" charset="0"/>
              </a:rPr>
              <a:t>thả</a:t>
            </a:r>
            <a:r>
              <a:rPr lang="en-US" sz="35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500" b="1" dirty="0" err="1" smtClean="0">
                <a:latin typeface="Arial-SGK-TV" pitchFamily="2" charset="0"/>
                <a:cs typeface="Arial-SGK-TV" pitchFamily="2" charset="0"/>
              </a:rPr>
              <a:t>diều</a:t>
            </a:r>
            <a:r>
              <a:rPr lang="en-US" sz="3500" b="1" dirty="0" smtClean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3500" b="1" dirty="0" err="1" smtClean="0">
                <a:latin typeface="Arial-SGK-TV" pitchFamily="2" charset="0"/>
                <a:cs typeface="Arial-SGK-TV" pitchFamily="2" charset="0"/>
              </a:rPr>
              <a:t>Bố</a:t>
            </a:r>
            <a:r>
              <a:rPr lang="en-US" sz="35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500" b="1" dirty="0" err="1" smtClean="0">
                <a:latin typeface="Arial-SGK-TV" pitchFamily="2" charset="0"/>
                <a:cs typeface="Arial-SGK-TV" pitchFamily="2" charset="0"/>
              </a:rPr>
              <a:t>dạy</a:t>
            </a:r>
            <a:r>
              <a:rPr lang="en-US" sz="3500" b="1" dirty="0" smtClean="0">
                <a:latin typeface="Arial-SGK-TV" pitchFamily="2" charset="0"/>
                <a:cs typeface="Arial-SGK-TV" pitchFamily="2" charset="0"/>
              </a:rPr>
              <a:t> Nam </a:t>
            </a:r>
            <a:r>
              <a:rPr lang="en-US" sz="3500" b="1" dirty="0" err="1" smtClean="0">
                <a:latin typeface="Arial-SGK-TV" pitchFamily="2" charset="0"/>
                <a:cs typeface="Arial-SGK-TV" pitchFamily="2" charset="0"/>
              </a:rPr>
              <a:t>biết</a:t>
            </a:r>
            <a:r>
              <a:rPr lang="en-US" sz="35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500" b="1" dirty="0" err="1" smtClean="0">
                <a:latin typeface="Arial-SGK-TV" pitchFamily="2" charset="0"/>
                <a:cs typeface="Arial-SGK-TV" pitchFamily="2" charset="0"/>
              </a:rPr>
              <a:t>cách</a:t>
            </a:r>
            <a:r>
              <a:rPr lang="en-US" sz="35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500" b="1" dirty="0" err="1" smtClean="0">
                <a:latin typeface="Arial-SGK-TV" pitchFamily="2" charset="0"/>
                <a:cs typeface="Arial-SGK-TV" pitchFamily="2" charset="0"/>
              </a:rPr>
              <a:t>vừa</a:t>
            </a:r>
            <a:r>
              <a:rPr lang="en-US" sz="35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500" b="1" dirty="0" err="1" smtClean="0">
                <a:latin typeface="Arial-SGK-TV" pitchFamily="2" charset="0"/>
                <a:cs typeface="Arial-SGK-TV" pitchFamily="2" charset="0"/>
              </a:rPr>
              <a:t>chạy</a:t>
            </a:r>
            <a:r>
              <a:rPr lang="en-US" sz="35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500" b="1" dirty="0" err="1" smtClean="0">
                <a:latin typeface="Arial-SGK-TV" pitchFamily="2" charset="0"/>
                <a:cs typeface="Arial-SGK-TV" pitchFamily="2" charset="0"/>
              </a:rPr>
              <a:t>vừa</a:t>
            </a:r>
            <a:r>
              <a:rPr lang="en-US" sz="35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500" b="1" dirty="0" err="1" smtClean="0">
                <a:latin typeface="Arial-SGK-TV" pitchFamily="2" charset="0"/>
                <a:cs typeface="Arial-SGK-TV" pitchFamily="2" charset="0"/>
              </a:rPr>
              <a:t>kéo</a:t>
            </a:r>
            <a:r>
              <a:rPr lang="en-US" sz="35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500" b="1" dirty="0" err="1" smtClean="0">
                <a:latin typeface="Arial-SGK-TV" pitchFamily="2" charset="0"/>
                <a:cs typeface="Arial-SGK-TV" pitchFamily="2" charset="0"/>
              </a:rPr>
              <a:t>căng</a:t>
            </a:r>
            <a:r>
              <a:rPr lang="en-US" sz="35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500" b="1" dirty="0" err="1" smtClean="0">
                <a:latin typeface="Arial-SGK-TV" pitchFamily="2" charset="0"/>
                <a:cs typeface="Arial-SGK-TV" pitchFamily="2" charset="0"/>
              </a:rPr>
              <a:t>dây</a:t>
            </a:r>
            <a:r>
              <a:rPr lang="en-US" sz="35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500" b="1" dirty="0" err="1" smtClean="0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35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500" b="1" dirty="0" err="1" smtClean="0">
                <a:latin typeface="Arial-SGK-TV" pitchFamily="2" charset="0"/>
                <a:cs typeface="Arial-SGK-TV" pitchFamily="2" charset="0"/>
              </a:rPr>
              <a:t>giật</a:t>
            </a:r>
            <a:r>
              <a:rPr lang="en-US" sz="35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500" b="1" dirty="0" err="1" smtClean="0">
                <a:latin typeface="Arial-SGK-TV" pitchFamily="2" charset="0"/>
                <a:cs typeface="Arial-SGK-TV" pitchFamily="2" charset="0"/>
              </a:rPr>
              <a:t>giật</a:t>
            </a:r>
            <a:r>
              <a:rPr lang="en-US" sz="3500" b="1" dirty="0" smtClean="0">
                <a:latin typeface="Arial-SGK-TV" pitchFamily="2" charset="0"/>
                <a:cs typeface="Arial-SGK-TV" pitchFamily="2" charset="0"/>
              </a:rPr>
              <a:t>  </a:t>
            </a:r>
            <a:r>
              <a:rPr lang="en-US" sz="3500" b="1" dirty="0" err="1" smtClean="0">
                <a:latin typeface="Arial-SGK-TV" pitchFamily="2" charset="0"/>
                <a:cs typeface="Arial-SGK-TV" pitchFamily="2" charset="0"/>
              </a:rPr>
              <a:t>để</a:t>
            </a:r>
            <a:r>
              <a:rPr lang="en-US" sz="3500" b="1" dirty="0" smtClean="0">
                <a:latin typeface="Arial-SGK-TV" pitchFamily="2" charset="0"/>
                <a:cs typeface="Arial-SGK-TV" pitchFamily="2" charset="0"/>
              </a:rPr>
              <a:t> con </a:t>
            </a:r>
            <a:r>
              <a:rPr lang="en-US" sz="3500" b="1" dirty="0" err="1" smtClean="0">
                <a:latin typeface="Arial-SGK-TV" pitchFamily="2" charset="0"/>
                <a:cs typeface="Arial-SGK-TV" pitchFamily="2" charset="0"/>
              </a:rPr>
              <a:t>diều</a:t>
            </a:r>
            <a:r>
              <a:rPr lang="en-US" sz="35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500" b="1" dirty="0" err="1" smtClean="0"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35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500" b="1" dirty="0" err="1" smtClean="0">
                <a:latin typeface="Arial-SGK-TV" pitchFamily="2" charset="0"/>
                <a:cs typeface="Arial-SGK-TV" pitchFamily="2" charset="0"/>
              </a:rPr>
              <a:t>thể</a:t>
            </a:r>
            <a:r>
              <a:rPr lang="en-US" sz="3500" b="1" dirty="0" smtClean="0">
                <a:latin typeface="Arial-SGK-TV" pitchFamily="2" charset="0"/>
                <a:cs typeface="Arial-SGK-TV" pitchFamily="2" charset="0"/>
              </a:rPr>
              <a:t> bay </a:t>
            </a:r>
            <a:r>
              <a:rPr lang="en-US" sz="3500" b="1" dirty="0" err="1" smtClean="0">
                <a:latin typeface="Arial-SGK-TV" pitchFamily="2" charset="0"/>
                <a:cs typeface="Arial-SGK-TV" pitchFamily="2" charset="0"/>
              </a:rPr>
              <a:t>cao</a:t>
            </a:r>
            <a:r>
              <a:rPr lang="en-US" sz="3500" b="1" dirty="0" smtClean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3500" b="1" dirty="0" err="1" smtClean="0">
                <a:latin typeface="Arial-SGK-TV" pitchFamily="2" charset="0"/>
                <a:cs typeface="Arial-SGK-TV" pitchFamily="2" charset="0"/>
              </a:rPr>
              <a:t>Hai</a:t>
            </a:r>
            <a:r>
              <a:rPr lang="en-US" sz="35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500" b="1" dirty="0" err="1" smtClean="0">
                <a:latin typeface="Arial-SGK-TV" pitchFamily="2" charset="0"/>
                <a:cs typeface="Arial-SGK-TV" pitchFamily="2" charset="0"/>
              </a:rPr>
              <a:t>anh</a:t>
            </a:r>
            <a:r>
              <a:rPr lang="en-US" sz="35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500" b="1" dirty="0" err="1" smtClean="0">
                <a:latin typeface="Arial-SGK-TV" pitchFamily="2" charset="0"/>
                <a:cs typeface="Arial-SGK-TV" pitchFamily="2" charset="0"/>
              </a:rPr>
              <a:t>em</a:t>
            </a:r>
            <a:r>
              <a:rPr lang="en-US" sz="35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500" b="1" dirty="0" err="1" smtClean="0">
                <a:latin typeface="Arial-SGK-TV" pitchFamily="2" charset="0"/>
                <a:cs typeface="Arial-SGK-TV" pitchFamily="2" charset="0"/>
              </a:rPr>
              <a:t>thích</a:t>
            </a:r>
            <a:r>
              <a:rPr lang="en-US" sz="35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500" b="1" dirty="0" err="1" smtClean="0">
                <a:latin typeface="Arial-SGK-TV" pitchFamily="2" charset="0"/>
                <a:cs typeface="Arial-SGK-TV" pitchFamily="2" charset="0"/>
              </a:rPr>
              <a:t>thú</a:t>
            </a:r>
            <a:r>
              <a:rPr lang="en-US" sz="35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500" b="1" dirty="0" err="1" smtClean="0">
                <a:latin typeface="Arial-SGK-TV" pitchFamily="2" charset="0"/>
                <a:cs typeface="Arial-SGK-TV" pitchFamily="2" charset="0"/>
              </a:rPr>
              <a:t>ngắm</a:t>
            </a:r>
            <a:r>
              <a:rPr lang="en-US" sz="35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500" b="1" dirty="0" err="1" smtClean="0">
                <a:latin typeface="Arial-SGK-TV" pitchFamily="2" charset="0"/>
                <a:cs typeface="Arial-SGK-TV" pitchFamily="2" charset="0"/>
              </a:rPr>
              <a:t>nhìn</a:t>
            </a:r>
            <a:r>
              <a:rPr lang="en-US" sz="35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500" b="1" dirty="0" err="1" smtClean="0">
                <a:latin typeface="Arial-SGK-TV" pitchFamily="2" charset="0"/>
                <a:cs typeface="Arial-SGK-TV" pitchFamily="2" charset="0"/>
              </a:rPr>
              <a:t>những</a:t>
            </a:r>
            <a:r>
              <a:rPr lang="en-US" sz="35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500" b="1" dirty="0" err="1" smtClean="0">
                <a:latin typeface="Arial-SGK-TV" pitchFamily="2" charset="0"/>
                <a:cs typeface="Arial-SGK-TV" pitchFamily="2" charset="0"/>
              </a:rPr>
              <a:t>cánh</a:t>
            </a:r>
            <a:r>
              <a:rPr lang="en-US" sz="35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500" b="1" dirty="0" err="1" smtClean="0">
                <a:latin typeface="Arial-SGK-TV" pitchFamily="2" charset="0"/>
                <a:cs typeface="Arial-SGK-TV" pitchFamily="2" charset="0"/>
              </a:rPr>
              <a:t>diều</a:t>
            </a:r>
            <a:r>
              <a:rPr lang="en-US" sz="35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500" b="1" dirty="0" err="1" smtClean="0">
                <a:latin typeface="Arial-SGK-TV" pitchFamily="2" charset="0"/>
                <a:cs typeface="Arial-SGK-TV" pitchFamily="2" charset="0"/>
              </a:rPr>
              <a:t>sặc</a:t>
            </a:r>
            <a:r>
              <a:rPr lang="en-US" sz="35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500" b="1" dirty="0" err="1" smtClean="0">
                <a:latin typeface="Arial-SGK-TV" pitchFamily="2" charset="0"/>
                <a:cs typeface="Arial-SGK-TV" pitchFamily="2" charset="0"/>
              </a:rPr>
              <a:t>sỡ</a:t>
            </a:r>
            <a:r>
              <a:rPr lang="en-US" sz="3500" b="1" dirty="0" smtClean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3500" b="1" dirty="0" err="1" smtClean="0">
                <a:latin typeface="Arial-SGK-TV" pitchFamily="2" charset="0"/>
                <a:cs typeface="Arial-SGK-TV" pitchFamily="2" charset="0"/>
              </a:rPr>
              <a:t>đáng</a:t>
            </a:r>
            <a:r>
              <a:rPr lang="en-US" sz="35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500" b="1" dirty="0" err="1" smtClean="0">
                <a:latin typeface="Arial-SGK-TV" pitchFamily="2" charset="0"/>
                <a:cs typeface="Arial-SGK-TV" pitchFamily="2" charset="0"/>
              </a:rPr>
              <a:t>yêu</a:t>
            </a:r>
            <a:r>
              <a:rPr lang="en-US" sz="35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500" b="1" dirty="0" err="1" smtClean="0">
                <a:latin typeface="Arial-SGK-TV" pitchFamily="2" charset="0"/>
                <a:cs typeface="Arial-SGK-TV" pitchFamily="2" charset="0"/>
              </a:rPr>
              <a:t>chao</a:t>
            </a:r>
            <a:r>
              <a:rPr lang="en-US" sz="35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500" b="1" dirty="0" err="1" smtClean="0">
                <a:latin typeface="Arial-SGK-TV" pitchFamily="2" charset="0"/>
                <a:cs typeface="Arial-SGK-TV" pitchFamily="2" charset="0"/>
              </a:rPr>
              <a:t>liệng</a:t>
            </a:r>
            <a:r>
              <a:rPr lang="en-US" sz="35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500" b="1" dirty="0" err="1" smtClean="0">
                <a:latin typeface="Arial-SGK-TV" pitchFamily="2" charset="0"/>
                <a:cs typeface="Arial-SGK-TV" pitchFamily="2" charset="0"/>
              </a:rPr>
              <a:t>trên</a:t>
            </a:r>
            <a:r>
              <a:rPr lang="en-US" sz="35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500" b="1" dirty="0" err="1" smtClean="0">
                <a:latin typeface="Arial-SGK-TV" pitchFamily="2" charset="0"/>
                <a:cs typeface="Arial-SGK-TV" pitchFamily="2" charset="0"/>
              </a:rPr>
              <a:t>bầu</a:t>
            </a:r>
            <a:r>
              <a:rPr lang="en-US" sz="35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500" b="1" dirty="0" err="1" smtClean="0">
                <a:latin typeface="Arial-SGK-TV" pitchFamily="2" charset="0"/>
                <a:cs typeface="Arial-SGK-TV" pitchFamily="2" charset="0"/>
              </a:rPr>
              <a:t>trời</a:t>
            </a:r>
            <a:r>
              <a:rPr lang="en-US" sz="3500" b="1" dirty="0" smtClean="0">
                <a:latin typeface="Arial-SGK-TV" pitchFamily="2" charset="0"/>
                <a:cs typeface="Arial-SGK-TV" pitchFamily="2" charset="0"/>
              </a:rPr>
              <a:t>.</a:t>
            </a:r>
            <a:endParaRPr lang="en-US" sz="3500" b="1" dirty="0"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573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val 20"/>
          <p:cNvSpPr/>
          <p:nvPr/>
        </p:nvSpPr>
        <p:spPr>
          <a:xfrm>
            <a:off x="803838" y="675056"/>
            <a:ext cx="294042" cy="3810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1</a:t>
            </a:r>
            <a:endParaRPr lang="en-US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1600200" y="1481274"/>
            <a:ext cx="294042" cy="3810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2</a:t>
            </a:r>
          </a:p>
        </p:txBody>
      </p:sp>
      <p:sp>
        <p:nvSpPr>
          <p:cNvPr id="23" name="Oval 22"/>
          <p:cNvSpPr/>
          <p:nvPr/>
        </p:nvSpPr>
        <p:spPr>
          <a:xfrm>
            <a:off x="2643174" y="3500438"/>
            <a:ext cx="294042" cy="3810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3</a:t>
            </a:r>
            <a:endParaRPr lang="en-US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24542" y="840247"/>
            <a:ext cx="82296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atin typeface="Arial SGK TV bold"/>
              </a:rPr>
              <a:t> </a:t>
            </a:r>
            <a:r>
              <a:rPr lang="en-US" sz="4400" dirty="0" smtClean="0">
                <a:latin typeface="Arial SGK TV bold"/>
              </a:rPr>
              <a:t>   </a:t>
            </a:r>
            <a:r>
              <a:rPr lang="en-US" sz="4400" b="1" dirty="0" err="1">
                <a:latin typeface="Arial-SGK-TV" pitchFamily="2" charset="0"/>
                <a:cs typeface="Arial-SGK-TV" pitchFamily="2" charset="0"/>
              </a:rPr>
              <a:t>Bố</a:t>
            </a:r>
            <a:r>
              <a:rPr lang="en-US" sz="44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>
                <a:latin typeface="Arial-SGK-TV" pitchFamily="2" charset="0"/>
                <a:cs typeface="Arial-SGK-TV" pitchFamily="2" charset="0"/>
              </a:rPr>
              <a:t>cho</a:t>
            </a:r>
            <a:r>
              <a:rPr lang="en-US" sz="4400" b="1" dirty="0">
                <a:latin typeface="Arial-SGK-TV" pitchFamily="2" charset="0"/>
                <a:cs typeface="Arial-SGK-TV" pitchFamily="2" charset="0"/>
              </a:rPr>
              <a:t> Nam </a:t>
            </a:r>
            <a:r>
              <a:rPr lang="en-US" sz="4400" b="1" dirty="0" err="1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44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>
                <a:latin typeface="Arial-SGK-TV" pitchFamily="2" charset="0"/>
                <a:cs typeface="Arial-SGK-TV" pitchFamily="2" charset="0"/>
              </a:rPr>
              <a:t>em</a:t>
            </a:r>
            <a:r>
              <a:rPr lang="en-US" sz="44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>
                <a:latin typeface="Arial-SGK-TV" pitchFamily="2" charset="0"/>
                <a:cs typeface="Arial-SGK-TV" pitchFamily="2" charset="0"/>
              </a:rPr>
              <a:t>chơi</a:t>
            </a:r>
            <a:r>
              <a:rPr lang="en-US" sz="44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>
                <a:latin typeface="Arial-SGK-TV" pitchFamily="2" charset="0"/>
                <a:cs typeface="Arial-SGK-TV" pitchFamily="2" charset="0"/>
              </a:rPr>
              <a:t>thả</a:t>
            </a:r>
            <a:r>
              <a:rPr lang="en-US" sz="44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>
                <a:latin typeface="Arial-SGK-TV" pitchFamily="2" charset="0"/>
                <a:cs typeface="Arial-SGK-TV" pitchFamily="2" charset="0"/>
              </a:rPr>
              <a:t>diều</a:t>
            </a:r>
            <a:r>
              <a:rPr lang="en-US" sz="4400" b="1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4400" b="1" dirty="0" err="1">
                <a:latin typeface="Arial-SGK-TV" pitchFamily="2" charset="0"/>
                <a:cs typeface="Arial-SGK-TV" pitchFamily="2" charset="0"/>
              </a:rPr>
              <a:t>Bố</a:t>
            </a:r>
            <a:r>
              <a:rPr lang="en-US" sz="44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>
                <a:latin typeface="Arial-SGK-TV" pitchFamily="2" charset="0"/>
                <a:cs typeface="Arial-SGK-TV" pitchFamily="2" charset="0"/>
              </a:rPr>
              <a:t>dạy</a:t>
            </a:r>
            <a:r>
              <a:rPr lang="en-US" sz="4400" b="1" dirty="0">
                <a:latin typeface="Arial-SGK-TV" pitchFamily="2" charset="0"/>
                <a:cs typeface="Arial-SGK-TV" pitchFamily="2" charset="0"/>
              </a:rPr>
              <a:t> Nam </a:t>
            </a:r>
            <a:r>
              <a:rPr lang="en-US" sz="4400" b="1" dirty="0" err="1" smtClean="0">
                <a:latin typeface="Arial-SGK-TV" pitchFamily="2" charset="0"/>
                <a:cs typeface="Arial-SGK-TV" pitchFamily="2" charset="0"/>
              </a:rPr>
              <a:t>biết</a:t>
            </a:r>
            <a:r>
              <a:rPr lang="en-US" sz="44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>
                <a:latin typeface="Arial-SGK-TV" pitchFamily="2" charset="0"/>
                <a:cs typeface="Arial-SGK-TV" pitchFamily="2" charset="0"/>
              </a:rPr>
              <a:t>cách</a:t>
            </a:r>
            <a:r>
              <a:rPr lang="en-US" sz="44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>
                <a:latin typeface="Arial-SGK-TV" pitchFamily="2" charset="0"/>
                <a:cs typeface="Arial-SGK-TV" pitchFamily="2" charset="0"/>
              </a:rPr>
              <a:t>vừa</a:t>
            </a:r>
            <a:r>
              <a:rPr lang="en-US" sz="44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>
                <a:latin typeface="Arial-SGK-TV" pitchFamily="2" charset="0"/>
                <a:cs typeface="Arial-SGK-TV" pitchFamily="2" charset="0"/>
              </a:rPr>
              <a:t>chạy</a:t>
            </a:r>
            <a:r>
              <a:rPr lang="en-US" sz="44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>
                <a:latin typeface="Arial-SGK-TV" pitchFamily="2" charset="0"/>
                <a:cs typeface="Arial-SGK-TV" pitchFamily="2" charset="0"/>
              </a:rPr>
              <a:t>vừa</a:t>
            </a:r>
            <a:r>
              <a:rPr lang="en-US" sz="44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>
                <a:latin typeface="Arial-SGK-TV" pitchFamily="2" charset="0"/>
                <a:cs typeface="Arial-SGK-TV" pitchFamily="2" charset="0"/>
              </a:rPr>
              <a:t>kéo</a:t>
            </a:r>
            <a:r>
              <a:rPr lang="en-US" sz="44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>
                <a:latin typeface="Arial-SGK-TV" pitchFamily="2" charset="0"/>
                <a:cs typeface="Arial-SGK-TV" pitchFamily="2" charset="0"/>
              </a:rPr>
              <a:t>căng</a:t>
            </a:r>
            <a:r>
              <a:rPr lang="en-US" sz="44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>
                <a:latin typeface="Arial-SGK-TV" pitchFamily="2" charset="0"/>
                <a:cs typeface="Arial-SGK-TV" pitchFamily="2" charset="0"/>
              </a:rPr>
              <a:t>dây</a:t>
            </a:r>
            <a:r>
              <a:rPr lang="en-US" sz="44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44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>
                <a:latin typeface="Arial-SGK-TV" pitchFamily="2" charset="0"/>
                <a:cs typeface="Arial-SGK-TV" pitchFamily="2" charset="0"/>
              </a:rPr>
              <a:t>giật</a:t>
            </a:r>
            <a:r>
              <a:rPr lang="en-US" sz="44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>
                <a:latin typeface="Arial-SGK-TV" pitchFamily="2" charset="0"/>
                <a:cs typeface="Arial-SGK-TV" pitchFamily="2" charset="0"/>
              </a:rPr>
              <a:t>giật</a:t>
            </a:r>
            <a:r>
              <a:rPr lang="en-US" sz="44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 smtClean="0">
                <a:latin typeface="Arial-SGK-TV" pitchFamily="2" charset="0"/>
                <a:cs typeface="Arial-SGK-TV" pitchFamily="2" charset="0"/>
              </a:rPr>
              <a:t>để</a:t>
            </a:r>
            <a:r>
              <a:rPr lang="en-US" sz="44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>
                <a:latin typeface="Arial-SGK-TV" pitchFamily="2" charset="0"/>
                <a:cs typeface="Arial-SGK-TV" pitchFamily="2" charset="0"/>
              </a:rPr>
              <a:t>con </a:t>
            </a:r>
            <a:r>
              <a:rPr lang="en-US" sz="4400" b="1" dirty="0" err="1">
                <a:latin typeface="Arial-SGK-TV" pitchFamily="2" charset="0"/>
                <a:cs typeface="Arial-SGK-TV" pitchFamily="2" charset="0"/>
              </a:rPr>
              <a:t>diều</a:t>
            </a:r>
            <a:r>
              <a:rPr lang="en-US" sz="44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44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>
                <a:latin typeface="Arial-SGK-TV" pitchFamily="2" charset="0"/>
                <a:cs typeface="Arial-SGK-TV" pitchFamily="2" charset="0"/>
              </a:rPr>
              <a:t>thể</a:t>
            </a:r>
            <a:r>
              <a:rPr lang="en-US" sz="4400" b="1" dirty="0">
                <a:latin typeface="Arial-SGK-TV" pitchFamily="2" charset="0"/>
                <a:cs typeface="Arial-SGK-TV" pitchFamily="2" charset="0"/>
              </a:rPr>
              <a:t> bay </a:t>
            </a:r>
            <a:r>
              <a:rPr lang="en-US" sz="4400" b="1" dirty="0" err="1">
                <a:latin typeface="Arial-SGK-TV" pitchFamily="2" charset="0"/>
                <a:cs typeface="Arial-SGK-TV" pitchFamily="2" charset="0"/>
              </a:rPr>
              <a:t>cao</a:t>
            </a:r>
            <a:r>
              <a:rPr lang="en-US" sz="4400" b="1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4400" b="1" dirty="0" err="1">
                <a:latin typeface="Arial-SGK-TV" pitchFamily="2" charset="0"/>
                <a:cs typeface="Arial-SGK-TV" pitchFamily="2" charset="0"/>
              </a:rPr>
              <a:t>Hai</a:t>
            </a:r>
            <a:r>
              <a:rPr lang="en-US" sz="44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>
                <a:latin typeface="Arial-SGK-TV" pitchFamily="2" charset="0"/>
                <a:cs typeface="Arial-SGK-TV" pitchFamily="2" charset="0"/>
              </a:rPr>
              <a:t>anh</a:t>
            </a:r>
            <a:r>
              <a:rPr lang="en-US" sz="44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>
                <a:latin typeface="Arial-SGK-TV" pitchFamily="2" charset="0"/>
                <a:cs typeface="Arial-SGK-TV" pitchFamily="2" charset="0"/>
              </a:rPr>
              <a:t>em</a:t>
            </a:r>
            <a:r>
              <a:rPr lang="en-US" sz="44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>
                <a:latin typeface="Arial-SGK-TV" pitchFamily="2" charset="0"/>
                <a:cs typeface="Arial-SGK-TV" pitchFamily="2" charset="0"/>
              </a:rPr>
              <a:t>thích</a:t>
            </a:r>
            <a:r>
              <a:rPr lang="en-US" sz="44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>
                <a:latin typeface="Arial-SGK-TV" pitchFamily="2" charset="0"/>
                <a:cs typeface="Arial-SGK-TV" pitchFamily="2" charset="0"/>
              </a:rPr>
              <a:t>thú</a:t>
            </a:r>
            <a:r>
              <a:rPr lang="en-US" sz="44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>
                <a:latin typeface="Arial-SGK-TV" pitchFamily="2" charset="0"/>
                <a:cs typeface="Arial-SGK-TV" pitchFamily="2" charset="0"/>
              </a:rPr>
              <a:t>ngắm</a:t>
            </a:r>
            <a:r>
              <a:rPr lang="en-US" sz="44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>
                <a:latin typeface="Arial-SGK-TV" pitchFamily="2" charset="0"/>
                <a:cs typeface="Arial-SGK-TV" pitchFamily="2" charset="0"/>
              </a:rPr>
              <a:t>nhìn</a:t>
            </a:r>
            <a:r>
              <a:rPr lang="en-US" sz="44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>
                <a:latin typeface="Arial-SGK-TV" pitchFamily="2" charset="0"/>
                <a:cs typeface="Arial-SGK-TV" pitchFamily="2" charset="0"/>
              </a:rPr>
              <a:t>những</a:t>
            </a:r>
            <a:r>
              <a:rPr lang="en-US" sz="44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>
                <a:latin typeface="Arial-SGK-TV" pitchFamily="2" charset="0"/>
                <a:cs typeface="Arial-SGK-TV" pitchFamily="2" charset="0"/>
              </a:rPr>
              <a:t>cánh</a:t>
            </a:r>
            <a:r>
              <a:rPr lang="en-US" sz="44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>
                <a:latin typeface="Arial-SGK-TV" pitchFamily="2" charset="0"/>
                <a:cs typeface="Arial-SGK-TV" pitchFamily="2" charset="0"/>
              </a:rPr>
              <a:t>diều</a:t>
            </a:r>
            <a:r>
              <a:rPr lang="en-US" sz="44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>
                <a:latin typeface="Arial-SGK-TV" pitchFamily="2" charset="0"/>
                <a:cs typeface="Arial-SGK-TV" pitchFamily="2" charset="0"/>
              </a:rPr>
              <a:t>sặc</a:t>
            </a:r>
            <a:r>
              <a:rPr lang="en-US" sz="44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>
                <a:latin typeface="Arial-SGK-TV" pitchFamily="2" charset="0"/>
                <a:cs typeface="Arial-SGK-TV" pitchFamily="2" charset="0"/>
              </a:rPr>
              <a:t>sỡ</a:t>
            </a:r>
            <a:r>
              <a:rPr lang="en-US" sz="4400" b="1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4400" b="1" dirty="0" err="1">
                <a:latin typeface="Arial-SGK-TV" pitchFamily="2" charset="0"/>
                <a:cs typeface="Arial-SGK-TV" pitchFamily="2" charset="0"/>
              </a:rPr>
              <a:t>đáng</a:t>
            </a:r>
            <a:r>
              <a:rPr lang="en-US" sz="44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>
                <a:latin typeface="Arial-SGK-TV" pitchFamily="2" charset="0"/>
                <a:cs typeface="Arial-SGK-TV" pitchFamily="2" charset="0"/>
              </a:rPr>
              <a:t>yêu</a:t>
            </a:r>
            <a:r>
              <a:rPr lang="en-US" sz="44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>
                <a:latin typeface="Arial-SGK-TV" pitchFamily="2" charset="0"/>
                <a:cs typeface="Arial-SGK-TV" pitchFamily="2" charset="0"/>
              </a:rPr>
              <a:t>chao</a:t>
            </a:r>
            <a:r>
              <a:rPr lang="en-US" sz="44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>
                <a:latin typeface="Arial-SGK-TV" pitchFamily="2" charset="0"/>
                <a:cs typeface="Arial-SGK-TV" pitchFamily="2" charset="0"/>
              </a:rPr>
              <a:t>liệng</a:t>
            </a:r>
            <a:r>
              <a:rPr lang="en-US" sz="44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>
                <a:latin typeface="Arial-SGK-TV" pitchFamily="2" charset="0"/>
                <a:cs typeface="Arial-SGK-TV" pitchFamily="2" charset="0"/>
              </a:rPr>
              <a:t>trên</a:t>
            </a:r>
            <a:r>
              <a:rPr lang="en-US" sz="44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>
                <a:latin typeface="Arial-SGK-TV" pitchFamily="2" charset="0"/>
                <a:cs typeface="Arial-SGK-TV" pitchFamily="2" charset="0"/>
              </a:rPr>
              <a:t>bầu</a:t>
            </a:r>
            <a:r>
              <a:rPr lang="en-US" sz="44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>
                <a:latin typeface="Arial-SGK-TV" pitchFamily="2" charset="0"/>
                <a:cs typeface="Arial-SGK-TV" pitchFamily="2" charset="0"/>
              </a:rPr>
              <a:t>trời</a:t>
            </a:r>
            <a:r>
              <a:rPr lang="en-US" sz="4400" b="1" dirty="0"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sp>
        <p:nvSpPr>
          <p:cNvPr id="2" name="Rectangle 1"/>
          <p:cNvSpPr/>
          <p:nvPr/>
        </p:nvSpPr>
        <p:spPr>
          <a:xfrm>
            <a:off x="364415" y="1520458"/>
            <a:ext cx="177869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iều</a:t>
            </a:r>
            <a:endParaRPr lang="en-US" sz="44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171732" y="4197028"/>
            <a:ext cx="161471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  <a:latin typeface="Arial SGK TV bold"/>
              </a:rPr>
              <a:t> </a:t>
            </a:r>
            <a:endParaRPr lang="en-US" sz="4400" dirty="0" smtClean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  <a:p>
            <a:r>
              <a:rPr lang="en-US" sz="44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yêu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695064" y="1513931"/>
            <a:ext cx="173445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  <a:latin typeface="Arial SGK TV bold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iêt</a:t>
            </a:r>
            <a:endParaRPr lang="en-US" sz="44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150761" y="2857496"/>
            <a:ext cx="177869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iêu</a:t>
            </a:r>
            <a:endParaRPr lang="en-US" sz="44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7222463" y="4190539"/>
            <a:ext cx="177869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iêu</a:t>
            </a:r>
            <a:endParaRPr lang="en-US" sz="44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0" grpId="0"/>
      <p:bldP spid="2" grpId="0"/>
      <p:bldP spid="17" grpId="0"/>
      <p:bldP spid="16" grpId="0"/>
      <p:bldP spid="27" grpId="0"/>
      <p:bldP spid="2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7308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flower&#10;&#10;Description automatically generated">
            <a:extLst>
              <a:ext uri="{FF2B5EF4-FFF2-40B4-BE49-F238E27FC236}">
                <a16:creationId xmlns:a16="http://schemas.microsoft.com/office/drawing/2014/main" xmlns="" id="{1EAD55B5-855F-41A2-97AC-1C170BC9DE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086" y="857"/>
            <a:ext cx="9186086" cy="6857143"/>
          </a:xfrm>
          <a:prstGeom prst="rect">
            <a:avLst/>
          </a:prstGeom>
        </p:spPr>
      </p:pic>
      <p:sp>
        <p:nvSpPr>
          <p:cNvPr id="6" name="Cloud 5">
            <a:extLst>
              <a:ext uri="{FF2B5EF4-FFF2-40B4-BE49-F238E27FC236}">
                <a16:creationId xmlns:a16="http://schemas.microsoft.com/office/drawing/2014/main" xmlns="" id="{D00BFAF8-D241-460E-AB38-E55476290C87}"/>
              </a:ext>
            </a:extLst>
          </p:cNvPr>
          <p:cNvSpPr/>
          <p:nvPr/>
        </p:nvSpPr>
        <p:spPr bwMode="auto">
          <a:xfrm>
            <a:off x="1981200" y="1295400"/>
            <a:ext cx="5181600" cy="1447800"/>
          </a:xfrm>
          <a:prstGeom prst="cloud">
            <a:avLst/>
          </a:prstGeom>
          <a:solidFill>
            <a:srgbClr val="DFDFF5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.VnTime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AB2AAFB5-0FA7-405B-8121-8C86E0AC4FF2}"/>
              </a:ext>
            </a:extLst>
          </p:cNvPr>
          <p:cNvSpPr/>
          <p:nvPr/>
        </p:nvSpPr>
        <p:spPr>
          <a:xfrm>
            <a:off x="2597041" y="1437354"/>
            <a:ext cx="3797835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Ôn</a:t>
            </a:r>
            <a:r>
              <a:rPr lang="en-US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6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6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cũ</a:t>
            </a:r>
            <a:endParaRPr lang="en-US" sz="6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772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" name="Picture 2" descr="True Blue Society | Marcos para word, Clases de etiqueta, Agendas">
            <a:extLst>
              <a:ext uri="{FF2B5EF4-FFF2-40B4-BE49-F238E27FC236}">
                <a16:creationId xmlns:a16="http://schemas.microsoft.com/office/drawing/2014/main" xmlns="" id="{D542CE17-B617-4C7F-8D9C-2A3B2C05CD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5506" y="-76200"/>
            <a:ext cx="9887411" cy="7163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FLOWERS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344488" y="3200400"/>
            <a:ext cx="89154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4400" b="1" dirty="0" err="1">
                <a:solidFill>
                  <a:srgbClr val="CCFFFF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altLang="en-US" sz="4400" b="1" dirty="0">
                <a:solidFill>
                  <a:srgbClr val="CC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CCFFFF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altLang="en-US" sz="4400" b="1" dirty="0">
                <a:solidFill>
                  <a:srgbClr val="CC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CCFFFF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altLang="en-US" sz="4400" b="1" dirty="0">
                <a:solidFill>
                  <a:srgbClr val="CC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CCFFFF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altLang="en-US" sz="4400" b="1" dirty="0">
                <a:solidFill>
                  <a:srgbClr val="CC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CCFF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4400" b="1" dirty="0">
                <a:solidFill>
                  <a:srgbClr val="CC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CCFFFF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altLang="en-US" sz="4400" b="1" dirty="0">
                <a:solidFill>
                  <a:srgbClr val="CC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CCFFFF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altLang="en-US" sz="4400" b="1" dirty="0">
                <a:solidFill>
                  <a:srgbClr val="CC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CCFFFF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endParaRPr lang="en-US" altLang="en-US" sz="4400" b="1" dirty="0">
              <a:solidFill>
                <a:srgbClr val="CCFF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t="-5000" r="-1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37" name="Picture 13" descr="Green School Board | กรอบ, การออกแบบปก, ป้ายไม้">
            <a:extLst>
              <a:ext uri="{FF2B5EF4-FFF2-40B4-BE49-F238E27FC236}">
                <a16:creationId xmlns:a16="http://schemas.microsoft.com/office/drawing/2014/main" xmlns="" id="{1A07635D-3C2C-4E9F-AE22-A18E849CA9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240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46853" y="685800"/>
            <a:ext cx="1752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iêng</a:t>
            </a:r>
            <a:endParaRPr lang="en-US" sz="60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636157" y="3604733"/>
            <a:ext cx="38716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C000"/>
                </a:solidFill>
                <a:latin typeface="Arial-SGK-TV" pitchFamily="2" charset="0"/>
                <a:cs typeface="Arial-SGK-TV" pitchFamily="2" charset="0"/>
              </a:rPr>
              <a:t>t</a:t>
            </a:r>
            <a:r>
              <a:rPr lang="en-US" sz="5400" b="1" dirty="0" err="1" smtClean="0">
                <a:solidFill>
                  <a:srgbClr val="FFC000"/>
                </a:solidFill>
                <a:latin typeface="Arial-SGK-TV" pitchFamily="2" charset="0"/>
                <a:cs typeface="Arial-SGK-TV" pitchFamily="2" charset="0"/>
              </a:rPr>
              <a:t>ổ</a:t>
            </a:r>
            <a:r>
              <a:rPr lang="en-US" sz="5400" b="1" dirty="0" smtClean="0">
                <a:solidFill>
                  <a:srgbClr val="FFC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 smtClean="0">
                <a:solidFill>
                  <a:srgbClr val="FFC000"/>
                </a:solidFill>
                <a:latin typeface="Arial-SGK-TV" pitchFamily="2" charset="0"/>
                <a:cs typeface="Arial-SGK-TV" pitchFamily="2" charset="0"/>
              </a:rPr>
              <a:t>yến</a:t>
            </a:r>
            <a:endParaRPr lang="en-US" sz="5400" b="1" dirty="0">
              <a:solidFill>
                <a:srgbClr val="FFC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214546" y="2681403"/>
            <a:ext cx="46602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FFC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 smtClean="0">
                <a:solidFill>
                  <a:srgbClr val="FFC000"/>
                </a:solidFill>
                <a:latin typeface="Arial-SGK-TV" pitchFamily="2" charset="0"/>
                <a:cs typeface="Arial-SGK-TV" pitchFamily="2" charset="0"/>
              </a:rPr>
              <a:t>cá</a:t>
            </a:r>
            <a:r>
              <a:rPr lang="en-US" sz="5400" b="1" dirty="0" smtClean="0">
                <a:solidFill>
                  <a:srgbClr val="FFC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 smtClean="0">
                <a:solidFill>
                  <a:srgbClr val="FFC000"/>
                </a:solidFill>
                <a:latin typeface="Arial-SGK-TV" pitchFamily="2" charset="0"/>
                <a:cs typeface="Arial-SGK-TV" pitchFamily="2" charset="0"/>
              </a:rPr>
              <a:t>kiếm</a:t>
            </a:r>
            <a:endParaRPr lang="en-US" sz="5400" b="1" dirty="0">
              <a:solidFill>
                <a:srgbClr val="FFC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412529" y="1839674"/>
            <a:ext cx="49775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C000"/>
                </a:solidFill>
                <a:latin typeface="Arial-SGK-TV" pitchFamily="2" charset="0"/>
                <a:cs typeface="Arial-SGK-TV" pitchFamily="2" charset="0"/>
              </a:rPr>
              <a:t>s</a:t>
            </a:r>
            <a:r>
              <a:rPr lang="en-US" sz="5400" b="1" dirty="0" err="1" smtClean="0">
                <a:solidFill>
                  <a:srgbClr val="FFC000"/>
                </a:solidFill>
                <a:latin typeface="Arial-SGK-TV" pitchFamily="2" charset="0"/>
                <a:cs typeface="Arial-SGK-TV" pitchFamily="2" charset="0"/>
              </a:rPr>
              <a:t>ầu</a:t>
            </a:r>
            <a:r>
              <a:rPr lang="en-US" sz="5400" b="1" dirty="0" smtClean="0">
                <a:solidFill>
                  <a:srgbClr val="FFC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 smtClean="0">
                <a:solidFill>
                  <a:srgbClr val="FFC000"/>
                </a:solidFill>
                <a:latin typeface="Arial-SGK-TV" pitchFamily="2" charset="0"/>
                <a:cs typeface="Arial-SGK-TV" pitchFamily="2" charset="0"/>
              </a:rPr>
              <a:t>riêng</a:t>
            </a:r>
            <a:endParaRPr lang="en-US" sz="5400" b="1" dirty="0">
              <a:solidFill>
                <a:srgbClr val="FFC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668382" y="689092"/>
            <a:ext cx="1752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iêm</a:t>
            </a:r>
            <a:endParaRPr lang="en-US" sz="60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789911" y="685800"/>
            <a:ext cx="1752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yên</a:t>
            </a:r>
            <a:endParaRPr lang="en-US" sz="60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1" grpId="0"/>
      <p:bldP spid="32" grpId="0"/>
      <p:bldP spid="33" grpId="0"/>
      <p:bldP spid="35" grpId="0"/>
      <p:bldP spid="3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t="-5000" r="-1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 bwMode="auto">
          <a:xfrm>
            <a:off x="381000" y="228600"/>
            <a:ext cx="8458200" cy="6248400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just"/>
            <a:r>
              <a:rPr lang="en-US" sz="4400" dirty="0" smtClean="0">
                <a:latin typeface="Arial SGK TV bold"/>
              </a:rPr>
              <a:t>    </a:t>
            </a:r>
            <a:r>
              <a:rPr lang="en-US" sz="4000" b="1" dirty="0" err="1">
                <a:latin typeface="Arial-SGK-TV" pitchFamily="2" charset="0"/>
                <a:cs typeface="Arial-SGK-TV" pitchFamily="2" charset="0"/>
              </a:rPr>
              <a:t>Hà</a:t>
            </a:r>
            <a:r>
              <a:rPr lang="en-US" sz="40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>
                <a:latin typeface="Arial-SGK-TV" pitchFamily="2" charset="0"/>
                <a:cs typeface="Arial-SGK-TV" pitchFamily="2" charset="0"/>
              </a:rPr>
              <a:t>theo</a:t>
            </a:r>
            <a:r>
              <a:rPr lang="en-US" sz="40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>
                <a:latin typeface="Arial-SGK-TV" pitchFamily="2" charset="0"/>
                <a:cs typeface="Arial-SGK-TV" pitchFamily="2" charset="0"/>
              </a:rPr>
              <a:t>bố</a:t>
            </a:r>
            <a:r>
              <a:rPr lang="en-US" sz="40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>
                <a:latin typeface="Arial-SGK-TV" pitchFamily="2" charset="0"/>
                <a:cs typeface="Arial-SGK-TV" pitchFamily="2" charset="0"/>
              </a:rPr>
              <a:t>đến</a:t>
            </a:r>
            <a:r>
              <a:rPr lang="en-US" sz="40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>
                <a:latin typeface="Arial-SGK-TV" pitchFamily="2" charset="0"/>
                <a:cs typeface="Arial-SGK-TV" pitchFamily="2" charset="0"/>
              </a:rPr>
              <a:t>sân</a:t>
            </a:r>
            <a:r>
              <a:rPr lang="en-US" sz="40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>
                <a:latin typeface="Arial-SGK-TV" pitchFamily="2" charset="0"/>
                <a:cs typeface="Arial-SGK-TV" pitchFamily="2" charset="0"/>
              </a:rPr>
              <a:t>chim</a:t>
            </a:r>
            <a:r>
              <a:rPr lang="en-US" sz="4000" b="1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4000" b="1" dirty="0" err="1">
                <a:latin typeface="Arial-SGK-TV" pitchFamily="2" charset="0"/>
                <a:cs typeface="Arial-SGK-TV" pitchFamily="2" charset="0"/>
              </a:rPr>
              <a:t>Sân</a:t>
            </a:r>
            <a:r>
              <a:rPr lang="en-US" sz="40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>
                <a:latin typeface="Arial-SGK-TV" pitchFamily="2" charset="0"/>
                <a:cs typeface="Arial-SGK-TV" pitchFamily="2" charset="0"/>
              </a:rPr>
              <a:t>chim</a:t>
            </a:r>
            <a:r>
              <a:rPr lang="en-US" sz="40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40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>
                <a:latin typeface="Arial-SGK-TV" pitchFamily="2" charset="0"/>
                <a:cs typeface="Arial-SGK-TV" pitchFamily="2" charset="0"/>
              </a:rPr>
              <a:t>cò</a:t>
            </a:r>
            <a:r>
              <a:rPr lang="en-US" sz="4000" b="1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4000" b="1" dirty="0" err="1">
                <a:latin typeface="Arial-SGK-TV" pitchFamily="2" charset="0"/>
                <a:cs typeface="Arial-SGK-TV" pitchFamily="2" charset="0"/>
              </a:rPr>
              <a:t>diệc</a:t>
            </a:r>
            <a:r>
              <a:rPr lang="en-US" sz="4000" b="1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4000" b="1" dirty="0" err="1">
                <a:latin typeface="Arial-SGK-TV" pitchFamily="2" charset="0"/>
                <a:cs typeface="Arial-SGK-TV" pitchFamily="2" charset="0"/>
              </a:rPr>
              <a:t>sáo</a:t>
            </a:r>
            <a:r>
              <a:rPr lang="en-US" sz="4000" b="1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4000" b="1" dirty="0" err="1">
                <a:latin typeface="Arial-SGK-TV" pitchFamily="2" charset="0"/>
                <a:cs typeface="Arial-SGK-TV" pitchFamily="2" charset="0"/>
              </a:rPr>
              <a:t>bồ</a:t>
            </a:r>
            <a:r>
              <a:rPr lang="en-US" sz="40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>
                <a:latin typeface="Arial-SGK-TV" pitchFamily="2" charset="0"/>
                <a:cs typeface="Arial-SGK-TV" pitchFamily="2" charset="0"/>
              </a:rPr>
              <a:t>nông</a:t>
            </a:r>
            <a:r>
              <a:rPr lang="en-US" sz="4000" b="1" dirty="0">
                <a:latin typeface="Arial-SGK-TV" pitchFamily="2" charset="0"/>
                <a:cs typeface="Arial-SGK-TV" pitchFamily="2" charset="0"/>
              </a:rPr>
              <a:t>,… </a:t>
            </a:r>
            <a:r>
              <a:rPr lang="en-US" sz="4000" b="1" dirty="0" err="1">
                <a:latin typeface="Arial-SGK-TV" pitchFamily="2" charset="0"/>
                <a:cs typeface="Arial-SGK-TV" pitchFamily="2" charset="0"/>
              </a:rPr>
              <a:t>Hà</a:t>
            </a:r>
            <a:r>
              <a:rPr lang="en-US" sz="40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>
                <a:latin typeface="Arial-SGK-TV" pitchFamily="2" charset="0"/>
                <a:cs typeface="Arial-SGK-TV" pitchFamily="2" charset="0"/>
              </a:rPr>
              <a:t>chăm</a:t>
            </a:r>
            <a:r>
              <a:rPr lang="en-US" sz="40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>
                <a:latin typeface="Arial-SGK-TV" pitchFamily="2" charset="0"/>
                <a:cs typeface="Arial-SGK-TV" pitchFamily="2" charset="0"/>
              </a:rPr>
              <a:t>chú</a:t>
            </a:r>
            <a:r>
              <a:rPr lang="en-US" sz="40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>
                <a:latin typeface="Arial-SGK-TV" pitchFamily="2" charset="0"/>
                <a:cs typeface="Arial-SGK-TV" pitchFamily="2" charset="0"/>
              </a:rPr>
              <a:t>nhìn</a:t>
            </a:r>
            <a:r>
              <a:rPr lang="en-US" sz="40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>
                <a:latin typeface="Arial-SGK-TV" pitchFamily="2" charset="0"/>
                <a:cs typeface="Arial-SGK-TV" pitchFamily="2" charset="0"/>
              </a:rPr>
              <a:t>những</a:t>
            </a:r>
            <a:r>
              <a:rPr lang="en-US" sz="40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>
                <a:latin typeface="Arial-SGK-TV" pitchFamily="2" charset="0"/>
                <a:cs typeface="Arial-SGK-TV" pitchFamily="2" charset="0"/>
              </a:rPr>
              <a:t>đàn</a:t>
            </a:r>
            <a:r>
              <a:rPr lang="en-US" sz="40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>
                <a:latin typeface="Arial-SGK-TV" pitchFamily="2" charset="0"/>
                <a:cs typeface="Arial-SGK-TV" pitchFamily="2" charset="0"/>
              </a:rPr>
              <a:t>cò</a:t>
            </a:r>
            <a:r>
              <a:rPr lang="en-US" sz="40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>
                <a:latin typeface="Arial-SGK-TV" pitchFamily="2" charset="0"/>
                <a:cs typeface="Arial-SGK-TV" pitchFamily="2" charset="0"/>
              </a:rPr>
              <a:t>trắng</a:t>
            </a:r>
            <a:r>
              <a:rPr lang="en-US" sz="4000" b="1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4000" b="1" dirty="0" err="1">
                <a:latin typeface="Arial-SGK-TV" pitchFamily="2" charset="0"/>
                <a:cs typeface="Arial-SGK-TV" pitchFamily="2" charset="0"/>
              </a:rPr>
              <a:t>diệc</a:t>
            </a:r>
            <a:r>
              <a:rPr lang="en-US" sz="40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>
                <a:latin typeface="Arial-SGK-TV" pitchFamily="2" charset="0"/>
                <a:cs typeface="Arial-SGK-TV" pitchFamily="2" charset="0"/>
              </a:rPr>
              <a:t>xám</a:t>
            </a:r>
            <a:r>
              <a:rPr lang="en-US" sz="4000" b="1" dirty="0">
                <a:latin typeface="Arial-SGK-TV" pitchFamily="2" charset="0"/>
                <a:cs typeface="Arial-SGK-TV" pitchFamily="2" charset="0"/>
              </a:rPr>
              <a:t> bay </a:t>
            </a:r>
            <a:r>
              <a:rPr lang="en-US" sz="4000" b="1" dirty="0" err="1">
                <a:latin typeface="Arial-SGK-TV" pitchFamily="2" charset="0"/>
                <a:cs typeface="Arial-SGK-TV" pitchFamily="2" charset="0"/>
              </a:rPr>
              <a:t>liệng</a:t>
            </a:r>
            <a:r>
              <a:rPr lang="en-US" sz="4000" b="1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4000" b="1" dirty="0" err="1">
                <a:latin typeface="Arial-SGK-TV" pitchFamily="2" charset="0"/>
                <a:cs typeface="Arial-SGK-TV" pitchFamily="2" charset="0"/>
              </a:rPr>
              <a:t>đậu</a:t>
            </a:r>
            <a:r>
              <a:rPr lang="en-US" sz="40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>
                <a:latin typeface="Arial-SGK-TV" pitchFamily="2" charset="0"/>
                <a:cs typeface="Arial-SGK-TV" pitchFamily="2" charset="0"/>
              </a:rPr>
              <a:t>kín</a:t>
            </a:r>
            <a:r>
              <a:rPr lang="en-US" sz="40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>
                <a:latin typeface="Arial-SGK-TV" pitchFamily="2" charset="0"/>
                <a:cs typeface="Arial-SGK-TV" pitchFamily="2" charset="0"/>
              </a:rPr>
              <a:t>trên</a:t>
            </a:r>
            <a:r>
              <a:rPr lang="en-US" sz="40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>
                <a:latin typeface="Arial-SGK-TV" pitchFamily="2" charset="0"/>
                <a:cs typeface="Arial-SGK-TV" pitchFamily="2" charset="0"/>
              </a:rPr>
              <a:t>những</a:t>
            </a:r>
            <a:r>
              <a:rPr lang="en-US" sz="40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>
                <a:latin typeface="Arial-SGK-TV" pitchFamily="2" charset="0"/>
                <a:cs typeface="Arial-SGK-TV" pitchFamily="2" charset="0"/>
              </a:rPr>
              <a:t>ngọn</a:t>
            </a:r>
            <a:r>
              <a:rPr lang="en-US" sz="40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>
                <a:latin typeface="Arial-SGK-TV" pitchFamily="2" charset="0"/>
                <a:cs typeface="Arial-SGK-TV" pitchFamily="2" charset="0"/>
              </a:rPr>
              <a:t>cây</a:t>
            </a:r>
            <a:r>
              <a:rPr lang="en-US" sz="4000" b="1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4000" b="1" dirty="0" err="1">
                <a:latin typeface="Arial-SGK-TV" pitchFamily="2" charset="0"/>
                <a:cs typeface="Arial-SGK-TV" pitchFamily="2" charset="0"/>
              </a:rPr>
              <a:t>Sau</a:t>
            </a:r>
            <a:r>
              <a:rPr lang="en-US" sz="40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>
                <a:latin typeface="Arial-SGK-TV" pitchFamily="2" charset="0"/>
                <a:cs typeface="Arial-SGK-TV" pitchFamily="2" charset="0"/>
              </a:rPr>
              <a:t>một</a:t>
            </a:r>
            <a:r>
              <a:rPr lang="en-US" sz="40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>
                <a:latin typeface="Arial-SGK-TV" pitchFamily="2" charset="0"/>
                <a:cs typeface="Arial-SGK-TV" pitchFamily="2" charset="0"/>
              </a:rPr>
              <a:t>ngày</a:t>
            </a:r>
            <a:r>
              <a:rPr lang="en-US" sz="40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sz="40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>
                <a:latin typeface="Arial-SGK-TV" pitchFamily="2" charset="0"/>
                <a:cs typeface="Arial-SGK-TV" pitchFamily="2" charset="0"/>
              </a:rPr>
              <a:t>kiếm</a:t>
            </a:r>
            <a:r>
              <a:rPr lang="en-US" sz="40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>
                <a:latin typeface="Arial-SGK-TV" pitchFamily="2" charset="0"/>
                <a:cs typeface="Arial-SGK-TV" pitchFamily="2" charset="0"/>
              </a:rPr>
              <a:t>ăn</a:t>
            </a:r>
            <a:r>
              <a:rPr lang="en-US" sz="4000" b="1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4000" b="1" dirty="0" err="1">
                <a:latin typeface="Arial-SGK-TV" pitchFamily="2" charset="0"/>
                <a:cs typeface="Arial-SGK-TV" pitchFamily="2" charset="0"/>
              </a:rPr>
              <a:t>từng</a:t>
            </a:r>
            <a:r>
              <a:rPr lang="en-US" sz="40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>
                <a:latin typeface="Arial-SGK-TV" pitchFamily="2" charset="0"/>
                <a:cs typeface="Arial-SGK-TV" pitchFamily="2" charset="0"/>
              </a:rPr>
              <a:t>đàn</a:t>
            </a:r>
            <a:r>
              <a:rPr lang="en-US" sz="40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>
                <a:latin typeface="Arial-SGK-TV" pitchFamily="2" charset="0"/>
                <a:cs typeface="Arial-SGK-TV" pitchFamily="2" charset="0"/>
              </a:rPr>
              <a:t>chim</a:t>
            </a:r>
            <a:r>
              <a:rPr lang="en-US" sz="40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>
                <a:latin typeface="Arial-SGK-TV" pitchFamily="2" charset="0"/>
                <a:cs typeface="Arial-SGK-TV" pitchFamily="2" charset="0"/>
              </a:rPr>
              <a:t>ríu</a:t>
            </a:r>
            <a:r>
              <a:rPr lang="en-US" sz="40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>
                <a:latin typeface="Arial-SGK-TV" pitchFamily="2" charset="0"/>
                <a:cs typeface="Arial-SGK-TV" pitchFamily="2" charset="0"/>
              </a:rPr>
              <a:t>rít</a:t>
            </a:r>
            <a:r>
              <a:rPr lang="en-US" sz="40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>
                <a:latin typeface="Arial-SGK-TV" pitchFamily="2" charset="0"/>
                <a:cs typeface="Arial-SGK-TV" pitchFamily="2" charset="0"/>
              </a:rPr>
              <a:t>về</a:t>
            </a:r>
            <a:r>
              <a:rPr lang="en-US" sz="40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>
                <a:latin typeface="Arial-SGK-TV" pitchFamily="2" charset="0"/>
                <a:cs typeface="Arial-SGK-TV" pitchFamily="2" charset="0"/>
              </a:rPr>
              <a:t>tổ</a:t>
            </a:r>
            <a:r>
              <a:rPr lang="en-US" sz="4000" b="1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4000" b="1" dirty="0" err="1">
                <a:latin typeface="Arial-SGK-TV" pitchFamily="2" charset="0"/>
                <a:cs typeface="Arial-SGK-TV" pitchFamily="2" charset="0"/>
              </a:rPr>
              <a:t>trông</a:t>
            </a:r>
            <a:r>
              <a:rPr lang="en-US" sz="40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>
                <a:latin typeface="Arial-SGK-TV" pitchFamily="2" charset="0"/>
                <a:cs typeface="Arial-SGK-TV" pitchFamily="2" charset="0"/>
              </a:rPr>
              <a:t>thật</a:t>
            </a:r>
            <a:r>
              <a:rPr lang="en-US" sz="40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>
                <a:latin typeface="Arial-SGK-TV" pitchFamily="2" charset="0"/>
                <a:cs typeface="Arial-SGK-TV" pitchFamily="2" charset="0"/>
              </a:rPr>
              <a:t>yên</a:t>
            </a:r>
            <a:r>
              <a:rPr lang="en-US" sz="40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>
                <a:latin typeface="Arial-SGK-TV" pitchFamily="2" charset="0"/>
                <a:cs typeface="Arial-SGK-TV" pitchFamily="2" charset="0"/>
              </a:rPr>
              <a:t>bình</a:t>
            </a:r>
            <a:r>
              <a:rPr lang="en-US" sz="4000" b="1" dirty="0">
                <a:latin typeface="Arial-SGK-TV" pitchFamily="2" charset="0"/>
                <a:cs typeface="Arial-SGK-TV" pitchFamily="2" charset="0"/>
              </a:rPr>
              <a:t>.</a:t>
            </a:r>
            <a:endParaRPr lang="en-US" sz="5400" b="1" dirty="0"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6410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 bwMode="auto">
          <a:xfrm flipH="1">
            <a:off x="4961216" y="4185472"/>
            <a:ext cx="152400" cy="590373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0" name="TextBox 9"/>
          <p:cNvSpPr txBox="1"/>
          <p:nvPr/>
        </p:nvSpPr>
        <p:spPr>
          <a:xfrm>
            <a:off x="562627" y="4083007"/>
            <a:ext cx="820962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400" dirty="0" smtClean="0">
                <a:latin typeface="Arial SGK TV bold"/>
              </a:rPr>
              <a:t>      </a:t>
            </a:r>
            <a:r>
              <a:rPr lang="en-US" sz="4000" b="1" dirty="0" err="1" smtClean="0">
                <a:latin typeface="Arial-SGK-TV" pitchFamily="2" charset="0"/>
                <a:cs typeface="Arial-SGK-TV" pitchFamily="2" charset="0"/>
              </a:rPr>
              <a:t>Em</a:t>
            </a:r>
            <a:r>
              <a:rPr lang="en-US" sz="40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 smtClean="0">
                <a:latin typeface="Arial-SGK-TV" pitchFamily="2" charset="0"/>
                <a:cs typeface="Arial-SGK-TV" pitchFamily="2" charset="0"/>
              </a:rPr>
              <a:t>yêu</a:t>
            </a:r>
            <a:r>
              <a:rPr lang="en-US" sz="40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 smtClean="0">
                <a:latin typeface="Arial-SGK-TV" pitchFamily="2" charset="0"/>
                <a:cs typeface="Arial-SGK-TV" pitchFamily="2" charset="0"/>
              </a:rPr>
              <a:t>sách</a:t>
            </a:r>
            <a:r>
              <a:rPr lang="en-US" sz="4000" b="1" dirty="0" smtClean="0">
                <a:latin typeface="Arial-SGK-TV" pitchFamily="2" charset="0"/>
                <a:cs typeface="Arial-SGK-TV" pitchFamily="2" charset="0"/>
              </a:rPr>
              <a:t>.  </a:t>
            </a:r>
            <a:r>
              <a:rPr lang="en-US" sz="4000" b="1" dirty="0" err="1" smtClean="0">
                <a:latin typeface="Arial-SGK-TV" pitchFamily="2" charset="0"/>
                <a:cs typeface="Arial-SGK-TV" pitchFamily="2" charset="0"/>
              </a:rPr>
              <a:t>Nhờ</a:t>
            </a:r>
            <a:r>
              <a:rPr lang="en-US" sz="40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 smtClean="0"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40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 smtClean="0">
                <a:latin typeface="Arial-SGK-TV" pitchFamily="2" charset="0"/>
                <a:cs typeface="Arial-SGK-TV" pitchFamily="2" charset="0"/>
              </a:rPr>
              <a:t>sách</a:t>
            </a:r>
            <a:r>
              <a:rPr lang="en-US" sz="4000" b="1" dirty="0" smtClean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4000" b="1" dirty="0" err="1" smtClean="0">
                <a:latin typeface="Arial-SGK-TV" pitchFamily="2" charset="0"/>
                <a:cs typeface="Arial-SGK-TV" pitchFamily="2" charset="0"/>
              </a:rPr>
              <a:t>em</a:t>
            </a:r>
            <a:r>
              <a:rPr lang="en-US" sz="40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 smtClean="0">
                <a:latin typeface="Arial-SGK-TV" pitchFamily="2" charset="0"/>
                <a:cs typeface="Arial-SGK-TV" pitchFamily="2" charset="0"/>
              </a:rPr>
              <a:t>biết</a:t>
            </a:r>
            <a:r>
              <a:rPr lang="en-US" sz="40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 smtClean="0">
                <a:latin typeface="Arial-SGK-TV" pitchFamily="2" charset="0"/>
                <a:cs typeface="Arial-SGK-TV" pitchFamily="2" charset="0"/>
              </a:rPr>
              <a:t>nhiều</a:t>
            </a:r>
            <a:r>
              <a:rPr lang="en-US" sz="40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 smtClean="0">
                <a:latin typeface="Arial-SGK-TV" pitchFamily="2" charset="0"/>
                <a:cs typeface="Arial-SGK-TV" pitchFamily="2" charset="0"/>
              </a:rPr>
              <a:t>điều</a:t>
            </a:r>
            <a:r>
              <a:rPr lang="en-US" sz="4000" b="1" dirty="0" smtClean="0">
                <a:latin typeface="Arial-SGK-TV" pitchFamily="2" charset="0"/>
                <a:cs typeface="Arial-SGK-TV" pitchFamily="2" charset="0"/>
              </a:rPr>
              <a:t> hay.</a:t>
            </a:r>
            <a:endParaRPr lang="en-US" sz="40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43372" y="4714884"/>
            <a:ext cx="1219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iêu</a:t>
            </a:r>
            <a:endParaRPr lang="en-US" sz="4400" b="1" dirty="0" smtClean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  <a:p>
            <a:r>
              <a:rPr lang="en-US" sz="4400" dirty="0" smtClean="0">
                <a:solidFill>
                  <a:srgbClr val="FF0000"/>
                </a:solidFill>
                <a:latin typeface="Arial SGK TV bold"/>
              </a:rPr>
              <a:t> </a:t>
            </a:r>
            <a:endParaRPr lang="en-US" sz="4400" dirty="0">
              <a:solidFill>
                <a:srgbClr val="FF0000"/>
              </a:solidFill>
              <a:latin typeface="Arial SGK TV bold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86116" y="2571744"/>
            <a:ext cx="1600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Arial SGK TV bold"/>
              </a:rPr>
              <a:t>n</a:t>
            </a:r>
            <a:r>
              <a:rPr lang="en-US" sz="4400" dirty="0" err="1" smtClean="0">
                <a:solidFill>
                  <a:srgbClr val="FF0000"/>
                </a:solidFill>
                <a:latin typeface="Arial SGK TV bold"/>
              </a:rPr>
              <a:t>hiều</a:t>
            </a:r>
            <a:r>
              <a:rPr lang="en-US" sz="4400" dirty="0" smtClean="0">
                <a:solidFill>
                  <a:srgbClr val="FF0000"/>
                </a:solidFill>
                <a:latin typeface="Arial SGK TV bold"/>
              </a:rPr>
              <a:t> </a:t>
            </a:r>
            <a:endParaRPr lang="en-US" sz="4400" dirty="0">
              <a:solidFill>
                <a:srgbClr val="FF0000"/>
              </a:solidFill>
              <a:latin typeface="Arial SGK TV bold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914400"/>
            <a:ext cx="8705693" cy="27432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357422" y="4125590"/>
            <a:ext cx="1219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yêu</a:t>
            </a:r>
            <a:endParaRPr lang="en-US" sz="4400" b="1" dirty="0" smtClean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  <a:p>
            <a:r>
              <a:rPr lang="en-US" sz="4400" dirty="0" smtClean="0">
                <a:solidFill>
                  <a:srgbClr val="FF0000"/>
                </a:solidFill>
                <a:latin typeface="Arial SGK TV bold"/>
              </a:rPr>
              <a:t> </a:t>
            </a:r>
            <a:endParaRPr lang="en-US" sz="4400" dirty="0">
              <a:solidFill>
                <a:srgbClr val="FF0000"/>
              </a:solidFill>
              <a:latin typeface="Arial SGK TV bold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00166" y="4714884"/>
            <a:ext cx="1219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iêt</a:t>
            </a:r>
            <a:endParaRPr lang="en-US" sz="4400" b="1" dirty="0" smtClean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  <a:p>
            <a:r>
              <a:rPr lang="en-US" sz="4400" dirty="0" smtClean="0">
                <a:solidFill>
                  <a:srgbClr val="FF0000"/>
                </a:solidFill>
                <a:latin typeface="Arial SGK TV bold"/>
              </a:rPr>
              <a:t> </a:t>
            </a:r>
            <a:endParaRPr lang="en-US" sz="4400" dirty="0">
              <a:solidFill>
                <a:srgbClr val="FF0000"/>
              </a:solidFill>
              <a:latin typeface="Arial SGK TV bold"/>
            </a:endParaRPr>
          </a:p>
        </p:txBody>
      </p:sp>
    </p:spTree>
    <p:extLst>
      <p:ext uri="{BB962C8B-B14F-4D97-AF65-F5344CB8AC3E}">
        <p14:creationId xmlns:p14="http://schemas.microsoft.com/office/powerpoint/2010/main" val="2555580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9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M0\Desktop\A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71414"/>
            <a:ext cx="1762126" cy="705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54628" y="868659"/>
            <a:ext cx="1981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latin typeface="Arial SGK TV bold"/>
              </a:rPr>
              <a:t>iêt</a:t>
            </a:r>
            <a:endParaRPr lang="en-US" sz="5400" dirty="0">
              <a:latin typeface="Arial SGK TV bold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72200" y="838200"/>
            <a:ext cx="1981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latin typeface="Arial SGK TV bold"/>
              </a:rPr>
              <a:t>yêu</a:t>
            </a:r>
            <a:endParaRPr lang="en-US" sz="5400" dirty="0">
              <a:latin typeface="Arial SGK TV bold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05200" y="838200"/>
            <a:ext cx="1981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latin typeface="Arial-SGK-TV" pitchFamily="2" charset="0"/>
                <a:cs typeface="Arial-SGK-TV" pitchFamily="2" charset="0"/>
              </a:rPr>
              <a:t>iêu</a:t>
            </a:r>
            <a:endParaRPr lang="en-US" sz="54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17268" y="852307"/>
            <a:ext cx="8715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iê</a:t>
            </a:r>
            <a:endParaRPr lang="en-US" sz="54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843339" y="862596"/>
            <a:ext cx="8715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iê</a:t>
            </a:r>
            <a:endParaRPr lang="en-US" sz="54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400800" y="838200"/>
            <a:ext cx="11470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yê</a:t>
            </a:r>
            <a:endParaRPr lang="en-US" sz="54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571604" y="857232"/>
            <a:ext cx="1143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rgbClr val="0000FF"/>
                </a:solidFill>
                <a:latin typeface="Arial SGK TV bold"/>
              </a:rPr>
              <a:t>t</a:t>
            </a:r>
            <a:endParaRPr lang="en-US" sz="5400" dirty="0">
              <a:solidFill>
                <a:srgbClr val="0000FF"/>
              </a:solidFill>
              <a:latin typeface="Arial SGK TV bold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183743" y="833258"/>
            <a:ext cx="1143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u</a:t>
            </a:r>
            <a:endParaRPr lang="en-US" sz="5400" b="1" dirty="0">
              <a:solidFill>
                <a:srgbClr val="00B05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959802" y="844537"/>
            <a:ext cx="1143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D60093"/>
                </a:solidFill>
                <a:latin typeface="Arial-SGK-TV" pitchFamily="2" charset="0"/>
                <a:cs typeface="Arial-SGK-TV" pitchFamily="2" charset="0"/>
              </a:rPr>
              <a:t>u</a:t>
            </a:r>
            <a:endParaRPr lang="en-US" sz="5400" b="1" dirty="0">
              <a:solidFill>
                <a:srgbClr val="D60093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4328652" y="1981200"/>
            <a:ext cx="1691148" cy="914401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5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-SGK-TV" pitchFamily="2" charset="0"/>
                <a:cs typeface="Arial-SGK-TV" pitchFamily="2" charset="0"/>
              </a:rPr>
              <a:t>iêt</a:t>
            </a:r>
            <a:endParaRPr kumimoji="0" lang="en-US" sz="5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2957052" y="1981201"/>
            <a:ext cx="1371600" cy="9144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5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-SGK-TV" pitchFamily="2" charset="0"/>
                <a:cs typeface="Arial-SGK-TV" pitchFamily="2" charset="0"/>
              </a:rPr>
              <a:t>b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2960893" y="2895601"/>
            <a:ext cx="3058907" cy="920545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5400" b="1" dirty="0" err="1">
                <a:latin typeface="Arial-SGK-TV" pitchFamily="2" charset="0"/>
                <a:cs typeface="Arial-SGK-TV" pitchFamily="2" charset="0"/>
              </a:rPr>
              <a:t>b</a:t>
            </a:r>
            <a:r>
              <a:rPr lang="en-US" sz="5400" b="1" dirty="0" err="1" smtClean="0">
                <a:latin typeface="Arial-SGK-TV" pitchFamily="2" charset="0"/>
                <a:cs typeface="Arial-SGK-TV" pitchFamily="2" charset="0"/>
              </a:rPr>
              <a:t>iết</a:t>
            </a:r>
            <a:endParaRPr kumimoji="0" lang="en-US" sz="5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9599" y="4038600"/>
            <a:ext cx="17942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latin typeface="Arial-SGK-TV" pitchFamily="2" charset="0"/>
                <a:cs typeface="Arial-SGK-TV" pitchFamily="2" charset="0"/>
              </a:rPr>
              <a:t>chiết</a:t>
            </a:r>
            <a:endParaRPr lang="en-US" sz="48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09600" y="4869597"/>
            <a:ext cx="17942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latin typeface="Arial-SGK-TV" pitchFamily="2" charset="0"/>
                <a:cs typeface="Arial-SGK-TV" pitchFamily="2" charset="0"/>
              </a:rPr>
              <a:t>chiều</a:t>
            </a:r>
            <a:endParaRPr lang="en-US" sz="48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442763" y="5667496"/>
            <a:ext cx="152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latin typeface="Arial-SGK-TV" pitchFamily="2" charset="0"/>
                <a:cs typeface="Arial-SGK-TV" pitchFamily="2" charset="0"/>
              </a:rPr>
              <a:t>yếu</a:t>
            </a:r>
            <a:endParaRPr lang="en-US" sz="48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581400" y="4911298"/>
            <a:ext cx="152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latin typeface="Arial-SGK-TV" pitchFamily="2" charset="0"/>
                <a:cs typeface="Arial-SGK-TV" pitchFamily="2" charset="0"/>
              </a:rPr>
              <a:t>d</a:t>
            </a:r>
            <a:r>
              <a:rPr lang="en-US" sz="4800" b="1" dirty="0" err="1" smtClean="0">
                <a:latin typeface="Arial-SGK-TV" pitchFamily="2" charset="0"/>
                <a:cs typeface="Arial-SGK-TV" pitchFamily="2" charset="0"/>
              </a:rPr>
              <a:t>iễu</a:t>
            </a:r>
            <a:endParaRPr lang="en-US" sz="48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586652" y="4911298"/>
            <a:ext cx="152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latin typeface="Arial-SGK-TV" pitchFamily="2" charset="0"/>
                <a:cs typeface="Arial-SGK-TV" pitchFamily="2" charset="0"/>
              </a:rPr>
              <a:t>k</a:t>
            </a:r>
            <a:r>
              <a:rPr lang="en-US" sz="4800" b="1" dirty="0" err="1" smtClean="0">
                <a:latin typeface="Arial-SGK-TV" pitchFamily="2" charset="0"/>
                <a:cs typeface="Arial-SGK-TV" pitchFamily="2" charset="0"/>
              </a:rPr>
              <a:t>iểu</a:t>
            </a:r>
            <a:endParaRPr lang="en-US" sz="48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535926" y="4038600"/>
            <a:ext cx="152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latin typeface="Arial-SGK-TV" pitchFamily="2" charset="0"/>
                <a:cs typeface="Arial-SGK-TV" pitchFamily="2" charset="0"/>
              </a:rPr>
              <a:t>viết</a:t>
            </a:r>
            <a:endParaRPr lang="en-US" sz="48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458028" y="4038600"/>
            <a:ext cx="16953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latin typeface="Arial-SGK-TV" pitchFamily="2" charset="0"/>
                <a:cs typeface="Arial-SGK-TV" pitchFamily="2" charset="0"/>
              </a:rPr>
              <a:t>v</a:t>
            </a:r>
            <a:r>
              <a:rPr lang="en-US" sz="4800" b="1" dirty="0" err="1" smtClean="0">
                <a:latin typeface="Arial-SGK-TV" pitchFamily="2" charset="0"/>
                <a:cs typeface="Arial-SGK-TV" pitchFamily="2" charset="0"/>
              </a:rPr>
              <a:t>iệt</a:t>
            </a:r>
            <a:endParaRPr lang="en-US" sz="48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09600" y="5698478"/>
            <a:ext cx="152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latin typeface="Arial-SGK-TV" pitchFamily="2" charset="0"/>
                <a:cs typeface="Arial-SGK-TV" pitchFamily="2" charset="0"/>
              </a:rPr>
              <a:t>yêu</a:t>
            </a:r>
            <a:endParaRPr lang="en-US" sz="48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560659" y="5698477"/>
            <a:ext cx="152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latin typeface="Arial-SGK-TV" pitchFamily="2" charset="0"/>
                <a:cs typeface="Arial-SGK-TV" pitchFamily="2" charset="0"/>
              </a:rPr>
              <a:t>y</a:t>
            </a:r>
            <a:r>
              <a:rPr lang="en-US" sz="4800" b="1" dirty="0" err="1" smtClean="0">
                <a:latin typeface="Arial-SGK-TV" pitchFamily="2" charset="0"/>
                <a:cs typeface="Arial-SGK-TV" pitchFamily="2" charset="0"/>
              </a:rPr>
              <a:t>ểu</a:t>
            </a:r>
            <a:endParaRPr lang="en-US" sz="4800" b="1" dirty="0">
              <a:latin typeface="Arial-SGK-TV" pitchFamily="2" charset="0"/>
              <a:cs typeface="Arial-SGK-TV" pitchFamily="2" charset="0"/>
            </a:endParaRPr>
          </a:p>
        </p:txBody>
      </p:sp>
      <p:cxnSp>
        <p:nvCxnSpPr>
          <p:cNvPr id="32" name="Straight Connector 31"/>
          <p:cNvCxnSpPr/>
          <p:nvPr/>
        </p:nvCxnSpPr>
        <p:spPr bwMode="auto">
          <a:xfrm>
            <a:off x="1500166" y="5572140"/>
            <a:ext cx="642942" cy="1588"/>
          </a:xfrm>
          <a:prstGeom prst="line">
            <a:avLst/>
          </a:prstGeom>
          <a:solidFill>
            <a:schemeClr val="accent1"/>
          </a:solidFill>
          <a:ln w="38100">
            <a:solidFill>
              <a:srgbClr val="FF0000"/>
            </a:solidFill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34" name="Straight Connector 33"/>
          <p:cNvCxnSpPr/>
          <p:nvPr/>
        </p:nvCxnSpPr>
        <p:spPr bwMode="auto">
          <a:xfrm>
            <a:off x="4214810" y="5643578"/>
            <a:ext cx="571504" cy="1588"/>
          </a:xfrm>
          <a:prstGeom prst="line">
            <a:avLst/>
          </a:prstGeom>
          <a:solidFill>
            <a:schemeClr val="accent1"/>
          </a:solidFill>
          <a:ln w="38100">
            <a:solidFill>
              <a:srgbClr val="FF0000"/>
            </a:solidFill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35" name="Straight Connector 34"/>
          <p:cNvCxnSpPr/>
          <p:nvPr/>
        </p:nvCxnSpPr>
        <p:spPr bwMode="auto">
          <a:xfrm>
            <a:off x="7215206" y="5643578"/>
            <a:ext cx="571504" cy="1588"/>
          </a:xfrm>
          <a:prstGeom prst="line">
            <a:avLst/>
          </a:prstGeom>
          <a:solidFill>
            <a:schemeClr val="accent1"/>
          </a:solidFill>
          <a:ln w="38100">
            <a:solidFill>
              <a:srgbClr val="FF0000"/>
            </a:solidFill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36" name="Straight Connector 35"/>
          <p:cNvCxnSpPr/>
          <p:nvPr/>
        </p:nvCxnSpPr>
        <p:spPr bwMode="auto">
          <a:xfrm>
            <a:off x="1142976" y="6429396"/>
            <a:ext cx="571504" cy="1588"/>
          </a:xfrm>
          <a:prstGeom prst="line">
            <a:avLst/>
          </a:prstGeom>
          <a:solidFill>
            <a:schemeClr val="accent1"/>
          </a:solidFill>
          <a:ln w="38100">
            <a:solidFill>
              <a:srgbClr val="FF0000"/>
            </a:solidFill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37" name="Straight Connector 36"/>
          <p:cNvCxnSpPr/>
          <p:nvPr/>
        </p:nvCxnSpPr>
        <p:spPr bwMode="auto">
          <a:xfrm>
            <a:off x="4000496" y="6500834"/>
            <a:ext cx="571504" cy="1588"/>
          </a:xfrm>
          <a:prstGeom prst="line">
            <a:avLst/>
          </a:prstGeom>
          <a:solidFill>
            <a:schemeClr val="accent1"/>
          </a:solidFill>
          <a:ln w="38100">
            <a:solidFill>
              <a:srgbClr val="FF0000"/>
            </a:solidFill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38" name="Straight Connector 37"/>
          <p:cNvCxnSpPr/>
          <p:nvPr/>
        </p:nvCxnSpPr>
        <p:spPr bwMode="auto">
          <a:xfrm>
            <a:off x="7072330" y="6500834"/>
            <a:ext cx="571504" cy="1588"/>
          </a:xfrm>
          <a:prstGeom prst="line">
            <a:avLst/>
          </a:prstGeom>
          <a:solidFill>
            <a:schemeClr val="accent1"/>
          </a:solidFill>
          <a:ln w="38100">
            <a:solidFill>
              <a:srgbClr val="FF0000"/>
            </a:solidFill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43" name="Straight Connector 42"/>
          <p:cNvCxnSpPr/>
          <p:nvPr/>
        </p:nvCxnSpPr>
        <p:spPr bwMode="auto">
          <a:xfrm>
            <a:off x="1571604" y="4786322"/>
            <a:ext cx="571504" cy="1588"/>
          </a:xfrm>
          <a:prstGeom prst="line">
            <a:avLst/>
          </a:prstGeom>
          <a:solidFill>
            <a:schemeClr val="accent1"/>
          </a:solidFill>
          <a:ln w="38100">
            <a:solidFill>
              <a:srgbClr val="FF0000"/>
            </a:solidFill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44" name="Straight Connector 43"/>
          <p:cNvCxnSpPr/>
          <p:nvPr/>
        </p:nvCxnSpPr>
        <p:spPr bwMode="auto">
          <a:xfrm>
            <a:off x="4214810" y="4857760"/>
            <a:ext cx="571504" cy="1588"/>
          </a:xfrm>
          <a:prstGeom prst="line">
            <a:avLst/>
          </a:prstGeom>
          <a:solidFill>
            <a:schemeClr val="accent1"/>
          </a:solidFill>
          <a:ln w="38100">
            <a:solidFill>
              <a:srgbClr val="FF0000"/>
            </a:solidFill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45" name="Straight Connector 44"/>
          <p:cNvCxnSpPr/>
          <p:nvPr/>
        </p:nvCxnSpPr>
        <p:spPr bwMode="auto">
          <a:xfrm>
            <a:off x="7215206" y="4857760"/>
            <a:ext cx="571504" cy="1588"/>
          </a:xfrm>
          <a:prstGeom prst="line">
            <a:avLst/>
          </a:prstGeom>
          <a:solidFill>
            <a:schemeClr val="accent1"/>
          </a:solidFill>
          <a:ln w="38100">
            <a:solidFill>
              <a:srgbClr val="FF0000"/>
            </a:solidFill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430273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4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0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1" grpId="0"/>
      <p:bldP spid="12" grpId="0"/>
      <p:bldP spid="17" grpId="0"/>
      <p:bldP spid="18" grpId="0"/>
      <p:bldP spid="19" grpId="0"/>
      <p:bldP spid="20" grpId="0"/>
      <p:bldP spid="21" grpId="0"/>
      <p:bldP spid="5" grpId="0" animBg="1"/>
      <p:bldP spid="6" grpId="0" animBg="1"/>
      <p:bldP spid="7" grpId="0" animBg="1"/>
      <p:bldP spid="8" grpId="0"/>
      <p:bldP spid="23" grpId="0"/>
      <p:bldP spid="24" grpId="0"/>
      <p:bldP spid="25" grpId="0"/>
      <p:bldP spid="27" grpId="0"/>
      <p:bldP spid="28" grpId="0"/>
      <p:bldP spid="29" grpId="0"/>
      <p:bldP spid="30" grpId="0"/>
      <p:bldP spid="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81358" y="1835110"/>
            <a:ext cx="34078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latin typeface="Arial SGK TV bold"/>
              </a:rPr>
              <a:t>nhiệt</a:t>
            </a:r>
            <a:r>
              <a:rPr lang="en-US" sz="5400" dirty="0" smtClean="0">
                <a:latin typeface="Arial SGK TV bold"/>
              </a:rPr>
              <a:t> </a:t>
            </a:r>
            <a:r>
              <a:rPr lang="en-US" sz="5400" dirty="0" err="1" smtClean="0">
                <a:latin typeface="Arial SGK TV bold"/>
              </a:rPr>
              <a:t>kế</a:t>
            </a:r>
            <a:endParaRPr lang="en-US" sz="5400" dirty="0">
              <a:latin typeface="Arial SGK TV bold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46171" y="1861378"/>
            <a:ext cx="3352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latin typeface="Arial SGK TV bold"/>
              </a:rPr>
              <a:t>con </a:t>
            </a:r>
            <a:r>
              <a:rPr lang="en-US" sz="5400" dirty="0" err="1" smtClean="0">
                <a:latin typeface="Arial SGK TV bold"/>
              </a:rPr>
              <a:t>diều</a:t>
            </a:r>
            <a:endParaRPr lang="en-US" sz="5400" dirty="0">
              <a:latin typeface="Arial SGK TV bold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13570" y="3708038"/>
            <a:ext cx="34110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latin typeface="Arial SGK TV bold"/>
              </a:rPr>
              <a:t>yêu</a:t>
            </a:r>
            <a:r>
              <a:rPr lang="en-US" sz="5400" dirty="0" smtClean="0">
                <a:latin typeface="Arial SGK TV bold"/>
              </a:rPr>
              <a:t> </a:t>
            </a:r>
            <a:r>
              <a:rPr lang="en-US" sz="5400" dirty="0" err="1" smtClean="0">
                <a:latin typeface="Arial SGK TV bold"/>
              </a:rPr>
              <a:t>chiều</a:t>
            </a:r>
            <a:endParaRPr lang="en-US" sz="5400" dirty="0">
              <a:latin typeface="Arial SGK TV bold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15810" y="1835110"/>
            <a:ext cx="1606976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solidFill>
                  <a:srgbClr val="FF0000"/>
                </a:solidFill>
                <a:latin typeface="Arial SGK TV bold"/>
              </a:rPr>
              <a:t>iêt</a:t>
            </a:r>
            <a:endParaRPr lang="en-US" sz="5400" dirty="0">
              <a:solidFill>
                <a:srgbClr val="FF0000"/>
              </a:solidFill>
              <a:latin typeface="Arial SGK TV bold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582228" y="1861378"/>
            <a:ext cx="1371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solidFill>
                  <a:srgbClr val="FF0000"/>
                </a:solidFill>
                <a:latin typeface="Arial SGK TV bold"/>
              </a:rPr>
              <a:t>iêu</a:t>
            </a:r>
            <a:endParaRPr lang="en-US" sz="5400" dirty="0">
              <a:solidFill>
                <a:srgbClr val="FF0000"/>
              </a:solidFill>
              <a:latin typeface="Arial SGK TV bold"/>
            </a:endParaRPr>
          </a:p>
        </p:txBody>
      </p:sp>
      <p:cxnSp>
        <p:nvCxnSpPr>
          <p:cNvPr id="16" name="Straight Connector 15"/>
          <p:cNvCxnSpPr/>
          <p:nvPr/>
        </p:nvCxnSpPr>
        <p:spPr bwMode="auto">
          <a:xfrm>
            <a:off x="10591800" y="4119265"/>
            <a:ext cx="914400" cy="914400"/>
          </a:xfrm>
          <a:prstGeom prst="lin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8" name="Straight Connector 17"/>
          <p:cNvCxnSpPr/>
          <p:nvPr/>
        </p:nvCxnSpPr>
        <p:spPr bwMode="auto">
          <a:xfrm>
            <a:off x="3212284" y="4631368"/>
            <a:ext cx="995377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20" name="Straight Connector 19"/>
          <p:cNvCxnSpPr/>
          <p:nvPr/>
        </p:nvCxnSpPr>
        <p:spPr bwMode="auto">
          <a:xfrm>
            <a:off x="7162800" y="4576465"/>
            <a:ext cx="914400" cy="914400"/>
          </a:xfrm>
          <a:prstGeom prst="lin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22" name="Straight Connector 21"/>
          <p:cNvCxnSpPr/>
          <p:nvPr/>
        </p:nvCxnSpPr>
        <p:spPr bwMode="auto">
          <a:xfrm>
            <a:off x="6823090" y="2706550"/>
            <a:ext cx="873110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23" name="Straight Connector 22"/>
          <p:cNvCxnSpPr/>
          <p:nvPr/>
        </p:nvCxnSpPr>
        <p:spPr bwMode="auto">
          <a:xfrm>
            <a:off x="1688608" y="2706550"/>
            <a:ext cx="825992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24" name="TextBox 23"/>
          <p:cNvSpPr txBox="1"/>
          <p:nvPr/>
        </p:nvSpPr>
        <p:spPr>
          <a:xfrm>
            <a:off x="3043223" y="3708038"/>
            <a:ext cx="1333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solidFill>
                  <a:srgbClr val="FF0000"/>
                </a:solidFill>
                <a:latin typeface="Arial SGK TV bold"/>
              </a:rPr>
              <a:t>yêu</a:t>
            </a:r>
            <a:endParaRPr lang="en-US" sz="5400" dirty="0">
              <a:solidFill>
                <a:srgbClr val="FF0000"/>
              </a:solidFill>
              <a:latin typeface="Arial SGK TV bold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000628" y="3714752"/>
            <a:ext cx="1371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solidFill>
                  <a:srgbClr val="FF0000"/>
                </a:solidFill>
                <a:latin typeface="Arial SGK TV bold"/>
              </a:rPr>
              <a:t>iêu</a:t>
            </a:r>
            <a:endParaRPr lang="en-US" sz="5400" dirty="0">
              <a:solidFill>
                <a:srgbClr val="FF0000"/>
              </a:solidFill>
              <a:latin typeface="Arial SGK TV bold"/>
            </a:endParaRPr>
          </a:p>
        </p:txBody>
      </p:sp>
    </p:spTree>
    <p:extLst>
      <p:ext uri="{BB962C8B-B14F-4D97-AF65-F5344CB8AC3E}">
        <p14:creationId xmlns:p14="http://schemas.microsoft.com/office/powerpoint/2010/main" val="2345129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1" grpId="0"/>
      <p:bldP spid="13" grpId="0"/>
      <p:bldP spid="24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416506" y="4264886"/>
            <a:ext cx="25328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Arial-SGK-TV" pitchFamily="2" charset="0"/>
                <a:cs typeface="Arial-SGK-TV" pitchFamily="2" charset="0"/>
              </a:rPr>
              <a:t>n</a:t>
            </a:r>
            <a:r>
              <a:rPr lang="en-US" sz="4000" b="1" dirty="0" err="1" smtClean="0">
                <a:latin typeface="Arial-SGK-TV" pitchFamily="2" charset="0"/>
                <a:cs typeface="Arial-SGK-TV" pitchFamily="2" charset="0"/>
              </a:rPr>
              <a:t>hiệt</a:t>
            </a:r>
            <a:r>
              <a:rPr lang="en-US" sz="40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 smtClean="0">
                <a:latin typeface="Arial-SGK-TV" pitchFamily="2" charset="0"/>
                <a:cs typeface="Arial-SGK-TV" pitchFamily="2" charset="0"/>
              </a:rPr>
              <a:t>kế</a:t>
            </a:r>
            <a:endParaRPr lang="en-US" sz="40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505200" y="4251454"/>
            <a:ext cx="2667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-SGK-TV" pitchFamily="2" charset="0"/>
                <a:cs typeface="Arial-SGK-TV" pitchFamily="2" charset="0"/>
              </a:rPr>
              <a:t>c</a:t>
            </a:r>
            <a:r>
              <a:rPr lang="en-US" sz="4000" b="1" dirty="0" smtClean="0">
                <a:latin typeface="Arial-SGK-TV" pitchFamily="2" charset="0"/>
                <a:cs typeface="Arial-SGK-TV" pitchFamily="2" charset="0"/>
              </a:rPr>
              <a:t>on </a:t>
            </a:r>
            <a:r>
              <a:rPr lang="en-US" sz="4000" b="1" dirty="0" err="1" smtClean="0">
                <a:latin typeface="Arial-SGK-TV" pitchFamily="2" charset="0"/>
                <a:cs typeface="Arial-SGK-TV" pitchFamily="2" charset="0"/>
              </a:rPr>
              <a:t>diều</a:t>
            </a:r>
            <a:endParaRPr lang="en-US" sz="40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268070" y="4251454"/>
            <a:ext cx="2667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Arial-SGK-TV" pitchFamily="2" charset="0"/>
                <a:cs typeface="Arial-SGK-TV" pitchFamily="2" charset="0"/>
              </a:rPr>
              <a:t>y</a:t>
            </a:r>
            <a:r>
              <a:rPr lang="en-US" sz="4000" b="1" dirty="0" err="1" smtClean="0">
                <a:latin typeface="Arial-SGK-TV" pitchFamily="2" charset="0"/>
                <a:cs typeface="Arial-SGK-TV" pitchFamily="2" charset="0"/>
              </a:rPr>
              <a:t>êu</a:t>
            </a:r>
            <a:r>
              <a:rPr lang="en-US" sz="40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 smtClean="0">
                <a:latin typeface="Arial-SGK-TV" pitchFamily="2" charset="0"/>
                <a:cs typeface="Arial-SGK-TV" pitchFamily="2" charset="0"/>
              </a:rPr>
              <a:t>chiều</a:t>
            </a:r>
            <a:endParaRPr lang="en-US" sz="4000" b="1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460" y="2283686"/>
            <a:ext cx="2971800" cy="19812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2283686"/>
            <a:ext cx="2519363" cy="206216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0139" y="2283686"/>
            <a:ext cx="2293883" cy="2062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333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64.1.png"/>
          <p:cNvPicPr>
            <a:picLocks noGrp="1" noChangeAspect="1"/>
          </p:cNvPicPr>
          <p:nvPr>
            <p:ph idx="1"/>
          </p:nvPr>
        </p:nvPicPr>
        <p:blipFill>
          <a:blip r:embed="rId2"/>
          <a:srcRect t="32515" b="28025"/>
          <a:stretch>
            <a:fillRect/>
          </a:stretch>
        </p:blipFill>
        <p:spPr>
          <a:xfrm>
            <a:off x="428597" y="571479"/>
            <a:ext cx="8215370" cy="592935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.VnTime" panose="020B7200000000000000" pitchFamily="34" charset="0"/>
            <a:cs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.VnTime" panose="020B7200000000000000" pitchFamily="34" charset="0"/>
            <a:cs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2854</TotalTime>
  <Words>288</Words>
  <Application>Microsoft Office PowerPoint</Application>
  <PresentationFormat>On-screen Show (4:3)</PresentationFormat>
  <Paragraphs>68</Paragraphs>
  <Slides>20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Mrs CHUONG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Mrs CHUONG</dc:creator>
  <cp:lastModifiedBy>Techsi.vn</cp:lastModifiedBy>
  <cp:revision>229</cp:revision>
  <dcterms:created xsi:type="dcterms:W3CDTF">2009-12-15T16:04:04Z</dcterms:created>
  <dcterms:modified xsi:type="dcterms:W3CDTF">2021-10-30T03:06:49Z</dcterms:modified>
</cp:coreProperties>
</file>