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5" r:id="rId2"/>
    <p:sldId id="323" r:id="rId3"/>
    <p:sldId id="305" r:id="rId4"/>
    <p:sldId id="338" r:id="rId5"/>
    <p:sldId id="324" r:id="rId6"/>
    <p:sldId id="339" r:id="rId7"/>
    <p:sldId id="325" r:id="rId8"/>
    <p:sldId id="332" r:id="rId9"/>
    <p:sldId id="346" r:id="rId10"/>
    <p:sldId id="302" r:id="rId11"/>
    <p:sldId id="326" r:id="rId12"/>
    <p:sldId id="349" r:id="rId13"/>
    <p:sldId id="352" r:id="rId14"/>
    <p:sldId id="353" r:id="rId15"/>
    <p:sldId id="343" r:id="rId16"/>
    <p:sldId id="350" r:id="rId17"/>
    <p:sldId id="351" r:id="rId18"/>
    <p:sldId id="344" r:id="rId19"/>
    <p:sldId id="329" r:id="rId20"/>
    <p:sldId id="308" r:id="rId21"/>
    <p:sldId id="330" r:id="rId22"/>
    <p:sldId id="285" r:id="rId2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0000FF"/>
    <a:srgbClr val="DFDFF5"/>
    <a:srgbClr val="800080"/>
    <a:srgbClr val="00CC00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9659B-898F-42AE-B089-E6AED447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70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D272-FB5E-41BA-9165-1A97540D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9EF4-C754-443C-8485-429BE0018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EAEF-3958-44F9-9CBD-D9AC1C69D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2984-A244-4152-A8DB-2E3B00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9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1D6E-1D31-42B1-9CF4-3C49167E6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1A73-1812-481A-B5D7-306F06ADD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5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6E03-E977-4285-8D24-C81BE5C31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3FA9-5650-4CDC-8375-149B5C4BB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69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3F20-E11A-4F50-9D45-E25966DFC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9F33-4156-4B5D-A3CA-27FDA15EF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t="-3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AD6C3C9-FCB0-4657-A993-CD606846AF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Users\phuong%20anh\Desktop\tu%20anh%20chay%20chu\TV-%20Kieu\Bai65_iemyem\iem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Users\phuong%20anh\Desktop\tu%20anh%20chay%20chu\TV-%20Kieu\Bai49_ien\yen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416298" y="4863035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63: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iêng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iêm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1656484" y="3810000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984957" y="19145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Baby Shark Dance - Sing and Dance! - @Baby Shark Official - PINKFONG Songs for Childre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980" y="356076"/>
            <a:ext cx="8738419" cy="581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63.1.png"/>
          <p:cNvPicPr>
            <a:picLocks noChangeAspect="1"/>
          </p:cNvPicPr>
          <p:nvPr/>
        </p:nvPicPr>
        <p:blipFill>
          <a:blip r:embed="rId2"/>
          <a:srcRect t="76710" b="7506"/>
          <a:stretch>
            <a:fillRect/>
          </a:stretch>
        </p:blipFill>
        <p:spPr bwMode="auto">
          <a:xfrm>
            <a:off x="428596" y="1714488"/>
            <a:ext cx="8341601" cy="307183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em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520" y="1124744"/>
            <a:ext cx="8784976" cy="5005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714356"/>
            <a:ext cx="7072362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533400"/>
            <a:ext cx="5749925" cy="121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vở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438400" y="1981200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9887411" cy="72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326" y="101930"/>
            <a:ext cx="1393372" cy="507670"/>
            <a:chOff x="16326" y="45765"/>
            <a:chExt cx="1393372" cy="507670"/>
          </a:xfrm>
        </p:grpSpPr>
        <p:sp>
          <p:nvSpPr>
            <p:cNvPr id="10" name="Flowchart: Terminator 9"/>
            <p:cNvSpPr/>
            <p:nvPr/>
          </p:nvSpPr>
          <p:spPr>
            <a:xfrm>
              <a:off x="266698" y="45765"/>
              <a:ext cx="1143000" cy="507670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326" y="45765"/>
              <a:ext cx="533400" cy="50767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3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6" y="609600"/>
            <a:ext cx="8479974" cy="60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00034" y="571480"/>
            <a:ext cx="8001056" cy="571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211286"/>
            <a:ext cx="82296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Arial SGK TV bold"/>
              </a:rPr>
              <a:t> </a:t>
            </a:r>
            <a:r>
              <a:rPr lang="en-US" sz="3500" dirty="0" smtClean="0">
                <a:latin typeface="Arial SGK TV bold"/>
              </a:rPr>
              <a:t>  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sáo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bồ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nông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,…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kín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bình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5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8" y="182592"/>
            <a:ext cx="8748252" cy="30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6" y="857"/>
            <a:ext cx="9186086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D00BFAF8-D241-460E-AB38-E55476290C87}"/>
              </a:ext>
            </a:extLst>
          </p:cNvPr>
          <p:cNvSpPr/>
          <p:nvPr/>
        </p:nvSpPr>
        <p:spPr bwMode="auto">
          <a:xfrm>
            <a:off x="1981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2AAFB5-0FA7-405B-8121-8C86E0AC4FF2}"/>
              </a:ext>
            </a:extLst>
          </p:cNvPr>
          <p:cNvSpPr/>
          <p:nvPr/>
        </p:nvSpPr>
        <p:spPr>
          <a:xfrm>
            <a:off x="2597041" y="1437354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803838" y="67505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45355" y="856397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2514600" y="2275885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836" y="856397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 SGK TV bold"/>
              </a:rPr>
              <a:t> </a:t>
            </a:r>
            <a:r>
              <a:rPr lang="en-US" sz="4400" dirty="0" smtClean="0">
                <a:latin typeface="Arial SGK TV bold"/>
              </a:rPr>
              <a:t>  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sáo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bồ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nông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,…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diệc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kín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bình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57554" y="4214818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7423" y="3538715"/>
            <a:ext cx="177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iệng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0562" y="5588517"/>
            <a:ext cx="16147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 SGK TV bol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58" y="4857760"/>
            <a:ext cx="173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iếm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0" grpId="0"/>
      <p:bldP spid="26" grpId="0" animBg="1"/>
      <p:bldP spid="2" grpId="0"/>
      <p:bldP spid="17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8600"/>
            <a:ext cx="880672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D542CE17-B617-4C7F-8D9C-2A3B2C0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L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4488" y="32004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4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xmlns="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480" y="685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6157" y="3604733"/>
            <a:ext cx="3871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97515" y="2722302"/>
            <a:ext cx="4660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90018" y="1839674"/>
            <a:ext cx="4977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biếc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6009" y="689092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67400" y="685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33400" y="228600"/>
            <a:ext cx="7924800" cy="63246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400" dirty="0" smtClean="0">
                <a:latin typeface="Arial SGK TV bold"/>
              </a:rPr>
              <a:t>   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soi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4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H="1">
            <a:off x="3352800" y="4835073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48980" y="4102007"/>
            <a:ext cx="8209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latin typeface="Arial SGK TV bold"/>
              </a:rPr>
              <a:t>     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Yến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phụng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lông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tím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biêng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diêm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dúa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4088319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478632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iêm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48" y="4786322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iêng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9" y="685800"/>
            <a:ext cx="820962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iêng</a:t>
            </a:r>
            <a:endParaRPr lang="en-US" sz="5400" dirty="0">
              <a:latin typeface="Arial SGK TV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yên</a:t>
            </a:r>
            <a:endParaRPr lang="en-US" sz="5400" dirty="0">
              <a:latin typeface="Arial SGK TV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 SGK TV bold"/>
              </a:rPr>
              <a:t>iêm</a:t>
            </a:r>
            <a:endParaRPr lang="en-US" sz="5400" dirty="0">
              <a:latin typeface="Arial SGK TV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8218" y="852307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9945" y="859051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1750" y="838200"/>
            <a:ext cx="114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2083" y="84901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9844" y="84901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19664" y="831682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D60093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b="1" dirty="0">
              <a:solidFill>
                <a:srgbClr val="D60093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299602" y="1981200"/>
            <a:ext cx="16911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iêng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28002" y="19812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931843" y="2895601"/>
            <a:ext cx="30589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biêng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549" y="4038600"/>
            <a:ext cx="179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kiễng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550" y="4869597"/>
            <a:ext cx="199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diềm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2763" y="566749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yến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19040" y="4911298"/>
            <a:ext cx="205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kiểm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29388" y="495300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xiêm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6876" y="4038600"/>
            <a:ext cx="206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iệng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95668" y="4038600"/>
            <a:ext cx="169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iềng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4282" y="5698478"/>
            <a:ext cx="2462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SGK-TV" pitchFamily="2" charset="0"/>
                <a:cs typeface="Arial-SGK-TV" pitchFamily="2" charset="0"/>
              </a:rPr>
              <a:t>yên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142976" y="4857760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3786182" y="4857760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6858016" y="4857760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1071538" y="5643578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4000496" y="5715016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6929454" y="5786454"/>
            <a:ext cx="1000132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928662" y="6500834"/>
            <a:ext cx="857256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3714744" y="6500834"/>
            <a:ext cx="857256" cy="1588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7" grpId="0"/>
      <p:bldP spid="18" grpId="0"/>
      <p:bldP spid="19" grpId="0"/>
      <p:bldP spid="20" grpId="0"/>
      <p:bldP spid="21" grpId="0"/>
      <p:bldP spid="5" grpId="0" animBg="1"/>
      <p:bldP spid="6" grpId="0" animBg="1"/>
      <p:bldP spid="7" grpId="0" animBg="1"/>
      <p:bldP spid="8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1358" y="1835110"/>
            <a:ext cx="340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sầu</a:t>
            </a:r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riêng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1815405"/>
            <a:ext cx="361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kiếm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3643314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tổ yến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3624" y="1835976"/>
            <a:ext cx="160697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iêng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5140" y="1785926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iêm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186223" y="4631368"/>
            <a:ext cx="99537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6865524" y="2667000"/>
            <a:ext cx="120693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2263765" y="2754811"/>
            <a:ext cx="129961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786182" y="3643314"/>
            <a:ext cx="1819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8596" y="4286256"/>
            <a:ext cx="2532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ầu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riêng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25145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kiếm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8070" y="425145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ổ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yến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2" y="2770558"/>
            <a:ext cx="2409407" cy="1469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06844"/>
            <a:ext cx="2954773" cy="1344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70" y="2770558"/>
            <a:ext cx="2336937" cy="14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3.1.png"/>
          <p:cNvPicPr>
            <a:picLocks noGrp="1" noChangeAspect="1"/>
          </p:cNvPicPr>
          <p:nvPr>
            <p:ph idx="1"/>
          </p:nvPr>
        </p:nvPicPr>
        <p:blipFill>
          <a:blip r:embed="rId2"/>
          <a:srcRect l="10125" t="32515" r="5694" b="26447"/>
          <a:stretch>
            <a:fillRect/>
          </a:stretch>
        </p:blipFill>
        <p:spPr>
          <a:xfrm>
            <a:off x="500034" y="357166"/>
            <a:ext cx="8286808" cy="601959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285</Words>
  <Application>Microsoft Office PowerPoint</Application>
  <PresentationFormat>On-screen Show (4:3)</PresentationFormat>
  <Paragraphs>60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 CHUONG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Techsi.vn</cp:lastModifiedBy>
  <cp:revision>219</cp:revision>
  <dcterms:created xsi:type="dcterms:W3CDTF">2009-12-15T16:04:04Z</dcterms:created>
  <dcterms:modified xsi:type="dcterms:W3CDTF">2021-10-30T03:05:22Z</dcterms:modified>
</cp:coreProperties>
</file>