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5" r:id="rId6"/>
    <p:sldId id="264" r:id="rId7"/>
    <p:sldId id="261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91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47C441-6908-4CF7-A4AF-767E9DF2BEC0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8BBE31-87AF-490E-A5C7-4B6E91F4286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576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幻灯片图像占位符 1"/>
          <p:cNvSpPr>
            <a:spLocks noGrp="1" noRot="1" noChangeAspect="1" noTextEdit="1"/>
          </p:cNvSpPr>
          <p:nvPr>
            <p:ph type="sldImg" idx="2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文本占位符 2"/>
          <p:cNvSpPr>
            <a:spLocks noGrp="1" noChangeArrowheads="1"/>
          </p:cNvSpPr>
          <p:nvPr>
            <p:ph type="body" idx="3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zh-CN" altLang="en-US" smtClean="0"/>
          </a:p>
        </p:txBody>
      </p:sp>
    </p:spTree>
    <p:extLst>
      <p:ext uri="{BB962C8B-B14F-4D97-AF65-F5344CB8AC3E}">
        <p14:creationId xmlns:p14="http://schemas.microsoft.com/office/powerpoint/2010/main" val="37936452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vi-VN" altLang="en-US" smtClean="0"/>
          </a:p>
        </p:txBody>
      </p:sp>
      <p:sp>
        <p:nvSpPr>
          <p:cNvPr id="71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8C330A43-AA32-4864-A27F-038C018839FF}" type="slidenum">
              <a:rPr lang="en-US" altLang="en-US" smtClean="0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3</a:t>
            </a:fld>
            <a:endParaRPr lang="en-US" altLang="en-US" smtClean="0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3922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7272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4154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9836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6613585"/>
      </p:ext>
    </p:extLst>
  </p:cSld>
  <p:clrMapOvr>
    <a:masterClrMapping/>
  </p:clrMapOvr>
  <p:transition spd="slow" advTm="500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609600" y="274639"/>
            <a:ext cx="109728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E3C907-0544-41BD-8035-9CC8519BC7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39459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2416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72876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17084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353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33790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66691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2214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30973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DED2CF-2694-4B94-9252-6AF0936BDAA4}" type="datetimeFigureOut">
              <a:rPr lang="en-US" smtClean="0"/>
              <a:t>8/26/2020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80527-56DB-41C3-A57E-DC5890D623F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083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5" descr="D:\An\Tap huan TH Do Thi Viet Hung 2018\Minh hoa\Nen PP\Picture57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995" y="-225425"/>
            <a:ext cx="12192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Rectangle 3"/>
          <p:cNvSpPr txBox="1">
            <a:spLocks noChangeArrowheads="1"/>
          </p:cNvSpPr>
          <p:nvPr/>
        </p:nvSpPr>
        <p:spPr bwMode="auto">
          <a:xfrm>
            <a:off x="2439988" y="994750"/>
            <a:ext cx="8229600" cy="5540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lnSpc>
                <a:spcPct val="80000"/>
              </a:lnSpc>
            </a:pPr>
            <a:r>
              <a:rPr lang="en-US" altLang="en-US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PHÒNG</a:t>
            </a:r>
            <a:r>
              <a:rPr lang="en-US" altLang="en-US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GIÁO DỤC VÀ ĐÀO TẠO LONG BIÊN</a:t>
            </a:r>
            <a:endParaRPr lang="en-US" altLang="en-US" sz="2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6" name="TextBox 18"/>
          <p:cNvSpPr txBox="1">
            <a:spLocks noChangeArrowheads="1"/>
          </p:cNvSpPr>
          <p:nvPr/>
        </p:nvSpPr>
        <p:spPr bwMode="auto">
          <a:xfrm>
            <a:off x="2625725" y="2503438"/>
            <a:ext cx="7609656" cy="15696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/>
            <a:r>
              <a:rPr lang="en-US" alt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 VIỆT NÂNG CAO </a:t>
            </a:r>
          </a:p>
          <a:p>
            <a:pPr algn="ctr" eaLnBrk="1" hangingPunct="1"/>
            <a:r>
              <a:rPr lang="en-US" altLang="en-US" sz="48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altLang="en-US" sz="4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11</a:t>
            </a:r>
            <a:endParaRPr lang="vi-VN" altLang="en-US" sz="4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078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325" y="5967413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9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2600" y="80963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0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388" y="6172200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1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14288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2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6125" y="5967413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3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5991225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4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9254" y="30932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5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0863" y="19050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6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91025" y="19050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7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14288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8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7525" y="19050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89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34350" y="14288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0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5964238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1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725" y="6162675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92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5188" y="6172200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" name="Picture 6" descr="gliter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3486" y="80963"/>
            <a:ext cx="1219200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87676758"/>
      </p:ext>
    </p:extLst>
  </p:cSld>
  <p:clrMapOvr>
    <a:masterClrMapping/>
  </p:clrMapOvr>
  <p:transition spd="slow" advTm="500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>
              <a:latin typeface=".VnArial" panose="020B7200000000000000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1729" y="228602"/>
            <a:ext cx="11754465" cy="63246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082" name="Text Box 10"/>
          <p:cNvSpPr txBox="1">
            <a:spLocks noChangeArrowheads="1"/>
          </p:cNvSpPr>
          <p:nvPr/>
        </p:nvSpPr>
        <p:spPr bwMode="auto">
          <a:xfrm>
            <a:off x="676273" y="745001"/>
            <a:ext cx="74943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1.Tìm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từ</a:t>
            </a: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vần</a:t>
            </a:r>
            <a:r>
              <a:rPr lang="en-US" altLang="en-US" sz="3600" b="1" dirty="0" smtClean="0">
                <a:solidFill>
                  <a:srgbClr val="002060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lang="en-US" altLang="en-US" sz="1400" b="1" dirty="0">
              <a:solidFill>
                <a:srgbClr val="00206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1583300" y="1877961"/>
            <a:ext cx="554017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dirty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e</a:t>
            </a:r>
            <a:r>
              <a:rPr lang="en-US" altLang="en-US" sz="54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 ,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êt</a:t>
            </a:r>
            <a:r>
              <a:rPr lang="en-US" altLang="en-US" sz="54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, it ,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ut</a:t>
            </a:r>
            <a:r>
              <a:rPr lang="en-US" altLang="en-US" sz="54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, </a:t>
            </a:r>
            <a:r>
              <a:rPr lang="en-US" altLang="en-US" sz="5400" b="1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ưt</a:t>
            </a:r>
            <a:endParaRPr lang="en-US" altLang="en-US" sz="2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598048" y="3547890"/>
            <a:ext cx="8566050" cy="9233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54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a</a:t>
            </a:r>
            <a:r>
              <a:rPr lang="en-US" altLang="en-US" sz="54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p</a:t>
            </a:r>
            <a:r>
              <a:rPr lang="en-US" altLang="en-US" sz="54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, </a:t>
            </a:r>
            <a:r>
              <a:rPr lang="en-US" altLang="en-US" sz="54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ăp</a:t>
            </a:r>
            <a:r>
              <a:rPr lang="en-US" altLang="en-US" sz="54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, </a:t>
            </a:r>
            <a:r>
              <a:rPr lang="en-US" altLang="en-US" sz="54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âp</a:t>
            </a:r>
            <a:r>
              <a:rPr lang="en-US" altLang="en-US" sz="54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, op , </a:t>
            </a:r>
            <a:r>
              <a:rPr lang="en-US" altLang="en-US" sz="54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ôp</a:t>
            </a:r>
            <a:r>
              <a:rPr lang="en-US" altLang="en-US" sz="54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, </a:t>
            </a:r>
            <a:r>
              <a:rPr lang="en-US" altLang="en-US" sz="54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ơp</a:t>
            </a:r>
            <a:r>
              <a:rPr lang="en-US" altLang="en-US" sz="54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US" altLang="en-US" sz="2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10703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82" grpId="0"/>
      <p:bldP spid="14" grpId="0"/>
      <p:bldP spid="1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2" descr="Chia sẻ bộ hình nền siêu cute cho Zenfone - ASUS Community ...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" y="0"/>
            <a:ext cx="12191999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7" name="Text Box 4"/>
          <p:cNvSpPr txBox="1">
            <a:spLocks noChangeArrowheads="1"/>
          </p:cNvSpPr>
          <p:nvPr/>
        </p:nvSpPr>
        <p:spPr bwMode="auto">
          <a:xfrm>
            <a:off x="1143000" y="2895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96644" y="24657"/>
            <a:ext cx="11798709" cy="647531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vi-VN"/>
          </a:p>
        </p:txBody>
      </p:sp>
      <p:sp>
        <p:nvSpPr>
          <p:cNvPr id="12" name="Text Box 10"/>
          <p:cNvSpPr txBox="1">
            <a:spLocks noChangeArrowheads="1"/>
          </p:cNvSpPr>
          <p:nvPr/>
        </p:nvSpPr>
        <p:spPr bwMode="auto">
          <a:xfrm>
            <a:off x="420481" y="2417794"/>
            <a:ext cx="3350037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2.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Luyện</a:t>
            </a:r>
            <a:r>
              <a:rPr lang="en-US" altLang="en-US" sz="36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đọc</a:t>
            </a:r>
            <a:r>
              <a:rPr lang="en-US" altLang="en-US" sz="3600" b="1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lang="en-US" altLang="en-US" sz="1400" b="1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4776668" y="4872631"/>
            <a:ext cx="25072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râm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bụt</a:t>
            </a:r>
            <a:endParaRPr lang="en-US" altLang="en-US" sz="36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Text Box 10"/>
          <p:cNvSpPr txBox="1">
            <a:spLocks noChangeArrowheads="1"/>
          </p:cNvSpPr>
          <p:nvPr/>
        </p:nvSpPr>
        <p:spPr bwMode="auto">
          <a:xfrm>
            <a:off x="4860243" y="2828359"/>
            <a:ext cx="2035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gặp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gỡ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endParaRPr lang="en-US" altLang="en-US" sz="14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4840619" y="754873"/>
            <a:ext cx="25107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m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ứt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tết</a:t>
            </a:r>
            <a:endParaRPr lang="en-US" altLang="en-US" sz="36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7698463" y="756040"/>
            <a:ext cx="25107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m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ập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mạp</a:t>
            </a:r>
            <a:endParaRPr lang="en-US" altLang="en-US" sz="36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4840619" y="1771806"/>
            <a:ext cx="25107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ea typeface="MS PGothic" panose="020B0600070205080204" pitchFamily="34" charset="-128"/>
                <a:cs typeface="Arial-SGK-TV" pitchFamily="2" charset="0"/>
              </a:rPr>
              <a:t>họp</a:t>
            </a:r>
            <a:r>
              <a:rPr lang="en-US" altLang="en-US" sz="3600" b="1" dirty="0">
                <a:solidFill>
                  <a:srgbClr val="7030A0"/>
                </a:solidFill>
                <a:latin typeface="Arial-SGK-TV" pitchFamily="2" charset="0"/>
                <a:ea typeface="MS PGothic" panose="020B0600070205080204" pitchFamily="34" charset="-128"/>
                <a:cs typeface="Arial-SGK-TV" pitchFamily="2" charset="0"/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ea typeface="MS PGothic" panose="020B0600070205080204" pitchFamily="34" charset="-128"/>
                <a:cs typeface="Arial-SGK-TV" pitchFamily="2" charset="0"/>
              </a:rPr>
              <a:t>lớp</a:t>
            </a:r>
            <a:endParaRPr lang="en-US" altLang="en-US" sz="3600" b="1" dirty="0">
              <a:solidFill>
                <a:srgbClr val="0070C0"/>
              </a:solidFill>
              <a:latin typeface="Arial-SGK-TV" pitchFamily="2" charset="0"/>
              <a:ea typeface="MS PGothic" panose="020B0600070205080204" pitchFamily="34" charset="-128"/>
              <a:cs typeface="Arial-SGK-TV" pitchFamily="2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7698463" y="1772973"/>
            <a:ext cx="2510761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tấp</a:t>
            </a:r>
            <a:r>
              <a:rPr lang="en-US" altLang="en-US" sz="3600" b="1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nập</a:t>
            </a:r>
            <a:endParaRPr lang="en-US" altLang="en-US" sz="3600" b="1" dirty="0">
              <a:solidFill>
                <a:srgbClr val="0070C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7549060" y="2867856"/>
            <a:ext cx="27553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tập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hợp</a:t>
            </a:r>
            <a:r>
              <a:rPr lang="en-US" alt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en-US" altLang="en-US" sz="14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4840619" y="3864518"/>
            <a:ext cx="203505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bút</a:t>
            </a:r>
            <a:r>
              <a:rPr lang="en-US" altLang="en-US" sz="3600" b="1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chì</a:t>
            </a:r>
            <a:endParaRPr lang="en-US" altLang="en-US" sz="36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Text Box 10"/>
          <p:cNvSpPr txBox="1">
            <a:spLocks noChangeArrowheads="1"/>
          </p:cNvSpPr>
          <p:nvPr/>
        </p:nvSpPr>
        <p:spPr bwMode="auto">
          <a:xfrm>
            <a:off x="7549060" y="3864518"/>
            <a:ext cx="275533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alt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quét</a:t>
            </a:r>
            <a:r>
              <a:rPr lang="en-US" altLang="en-US" sz="3600" b="1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nhà</a:t>
            </a:r>
            <a:endParaRPr lang="en-US" altLang="en-US" sz="36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20" name="Text Box 10"/>
          <p:cNvSpPr txBox="1">
            <a:spLocks noChangeArrowheads="1"/>
          </p:cNvSpPr>
          <p:nvPr/>
        </p:nvSpPr>
        <p:spPr bwMode="auto">
          <a:xfrm>
            <a:off x="7799665" y="4894617"/>
            <a:ext cx="2096533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quả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altLang="en-US" sz="3600" b="1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mít</a:t>
            </a:r>
            <a:r>
              <a:rPr lang="en-US" altLang="en-US" sz="3600" b="1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 </a:t>
            </a:r>
            <a:endParaRPr lang="en-US" altLang="en-US" sz="14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2272734"/>
      </p:ext>
    </p:extLst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6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0" grpId="0"/>
      <p:bldP spid="11" grpId="0"/>
      <p:bldP spid="15" grpId="0"/>
      <p:bldP spid="16" grpId="0"/>
      <p:bldP spid="17" grpId="0"/>
      <p:bldP spid="18" grpId="0"/>
      <p:bldP spid="19" grpId="0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>
              <a:latin typeface=".VnArial" panose="020B7200000000000000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6" y="229677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419097" y="303296"/>
            <a:ext cx="3431459" cy="956419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Luyện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đọc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620661" y="1093262"/>
            <a:ext cx="10377948" cy="3501243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3200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200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chăm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lắm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khắp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nhà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Khi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thì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mở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vở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chị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ê a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đọc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Khi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thì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đi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xe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đạp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.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Khi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thì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khám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cho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chó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lu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lu</a:t>
            </a:r>
            <a:r>
              <a:rPr lang="en-US" sz="3200" dirty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.</a:t>
            </a:r>
            <a:endParaRPr lang="en-US" sz="60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5" name="Text Box 10"/>
          <p:cNvSpPr txBox="1">
            <a:spLocks noChangeArrowheads="1"/>
          </p:cNvSpPr>
          <p:nvPr/>
        </p:nvSpPr>
        <p:spPr bwMode="auto">
          <a:xfrm>
            <a:off x="1042983" y="4714325"/>
            <a:ext cx="462292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làm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những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việc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gì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?</a:t>
            </a:r>
            <a:endParaRPr lang="en-US" altLang="en-US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6" name="Text Box 10"/>
          <p:cNvSpPr txBox="1">
            <a:spLocks noChangeArrowheads="1"/>
          </p:cNvSpPr>
          <p:nvPr/>
        </p:nvSpPr>
        <p:spPr bwMode="auto">
          <a:xfrm>
            <a:off x="6248400" y="4694418"/>
            <a:ext cx="5697103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sz="2800" dirty="0" err="1" smtClean="0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 smtClean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đọc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bài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trong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vở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của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ai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?</a:t>
            </a:r>
            <a:endParaRPr lang="en-US" altLang="en-US" sz="28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7" name="Text Box 10"/>
          <p:cNvSpPr txBox="1">
            <a:spLocks noChangeArrowheads="1"/>
          </p:cNvSpPr>
          <p:nvPr/>
        </p:nvSpPr>
        <p:spPr bwMode="auto">
          <a:xfrm>
            <a:off x="1042982" y="5302029"/>
            <a:ext cx="689164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chăm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chỉ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hay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lười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biếng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?</a:t>
            </a:r>
            <a:endParaRPr lang="en-US" altLang="en-US" sz="28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8" name="Text Box 10"/>
          <p:cNvSpPr txBox="1">
            <a:spLocks noChangeArrowheads="1"/>
          </p:cNvSpPr>
          <p:nvPr/>
        </p:nvSpPr>
        <p:spPr bwMode="auto">
          <a:xfrm>
            <a:off x="1042983" y="5886804"/>
            <a:ext cx="935463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50000"/>
              </a:spcBef>
              <a:buNone/>
            </a:pPr>
            <a:r>
              <a:rPr lang="en-US" sz="2800" dirty="0">
                <a:latin typeface="Arial-SGK-TV" pitchFamily="2" charset="0"/>
                <a:cs typeface="Arial-SGK-TV" pitchFamily="2" charset="0"/>
              </a:rPr>
              <a:t>Theo con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mọi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người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có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yêu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quý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bé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không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?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Vì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2800" dirty="0" err="1">
                <a:latin typeface="Arial-SGK-TV" pitchFamily="2" charset="0"/>
                <a:cs typeface="Arial-SGK-TV" pitchFamily="2" charset="0"/>
              </a:rPr>
              <a:t>sao</a:t>
            </a:r>
            <a:r>
              <a:rPr lang="en-US" sz="2800" dirty="0">
                <a:latin typeface="Arial-SGK-TV" pitchFamily="2" charset="0"/>
                <a:cs typeface="Arial-SGK-TV" pitchFamily="2" charset="0"/>
              </a:rPr>
              <a:t>?</a:t>
            </a:r>
            <a:endParaRPr lang="en-US" altLang="en-US" sz="28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8031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5" grpId="0"/>
      <p:bldP spid="16" grpId="0"/>
      <p:bldP spid="17" grpId="0"/>
      <p:bldP spid="1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2" descr="Bộ Hình Nền PowerPoint 2007 Đẹp Nhất – mTrend Việt Na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0899058" cy="6858000"/>
          </a:xfrm>
          <a:prstGeom prst="rect">
            <a:avLst/>
          </a:prstGeom>
          <a:noFill/>
          <a:ln w="76200">
            <a:solidFill>
              <a:srgbClr val="000066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3" name="Picture 10" descr="Go Go Edu - mẫu giáo"/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94355" y="2776078"/>
            <a:ext cx="3505200" cy="3609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124" name="Picture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333" t="18529" r="45718" b="14310"/>
          <a:stretch>
            <a:fillRect/>
          </a:stretch>
        </p:blipFill>
        <p:spPr bwMode="auto">
          <a:xfrm>
            <a:off x="1550783" y="307720"/>
            <a:ext cx="163195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2287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2" descr="D:\An\Tap huan TH Do Thi Viet Hung 2018\Minh hoa\Nen PP\Picture6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9526"/>
            <a:ext cx="12192000" cy="684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 Box 2"/>
          <p:cNvSpPr txBox="1">
            <a:spLocks noChangeArrowheads="1"/>
          </p:cNvSpPr>
          <p:nvPr/>
        </p:nvSpPr>
        <p:spPr bwMode="auto">
          <a:xfrm>
            <a:off x="1828800" y="228601"/>
            <a:ext cx="88392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2209800" y="2133601"/>
            <a:ext cx="19050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5" name="Text Box 5"/>
          <p:cNvSpPr txBox="1">
            <a:spLocks noChangeArrowheads="1"/>
          </p:cNvSpPr>
          <p:nvPr/>
        </p:nvSpPr>
        <p:spPr bwMode="auto">
          <a:xfrm>
            <a:off x="2590800" y="2286001"/>
            <a:ext cx="1828800" cy="366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1800">
              <a:latin typeface="Arial" panose="020B0604020202020204" pitchFamily="34" charset="0"/>
            </a:endParaRPr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286000" y="1676400"/>
            <a:ext cx="40386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vi-VN" altLang="en-US" sz="2400">
              <a:latin typeface=".VnArial" panose="020B7200000000000000" pitchFamily="34" charset="0"/>
            </a:endParaRPr>
          </a:p>
        </p:txBody>
      </p:sp>
      <p:sp>
        <p:nvSpPr>
          <p:cNvPr id="5127" name="Text Box 7"/>
          <p:cNvSpPr txBox="1">
            <a:spLocks noChangeArrowheads="1"/>
          </p:cNvSpPr>
          <p:nvPr/>
        </p:nvSpPr>
        <p:spPr bwMode="auto">
          <a:xfrm>
            <a:off x="2114550" y="2033588"/>
            <a:ext cx="457200" cy="341632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5400">
              <a:latin typeface=".VnArial" panose="020B7200000000000000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18766" y="229677"/>
            <a:ext cx="11754465" cy="64081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Cloud Callout 2"/>
          <p:cNvSpPr/>
          <p:nvPr/>
        </p:nvSpPr>
        <p:spPr>
          <a:xfrm>
            <a:off x="1180485" y="609905"/>
            <a:ext cx="8361722" cy="956419"/>
          </a:xfrm>
          <a:prstGeom prst="cloudCallou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Nói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câu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chứa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tiếng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có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 </a:t>
            </a:r>
            <a:r>
              <a:rPr lang="en-US" sz="3200" dirty="0" err="1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vần</a:t>
            </a:r>
            <a:r>
              <a:rPr lang="en-US" sz="3200" dirty="0" smtClean="0">
                <a:solidFill>
                  <a:srgbClr val="FF0000"/>
                </a:solidFill>
                <a:latin typeface="Arial-SGK-TV" pitchFamily="2" charset="0"/>
                <a:cs typeface="Arial-SGK-TV" pitchFamily="2" charset="0"/>
              </a:rPr>
              <a:t>:</a:t>
            </a:r>
            <a:endParaRPr lang="en-US" sz="3200" dirty="0">
              <a:solidFill>
                <a:srgbClr val="FF000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4" name="Cloud Callout 13"/>
          <p:cNvSpPr/>
          <p:nvPr/>
        </p:nvSpPr>
        <p:spPr>
          <a:xfrm>
            <a:off x="1428134" y="2090614"/>
            <a:ext cx="6955097" cy="1142210"/>
          </a:xfrm>
          <a:prstGeom prst="cloudCallou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400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êt</a:t>
            </a:r>
            <a:r>
              <a:rPr lang="en-US" sz="4400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 -  </a:t>
            </a:r>
            <a:r>
              <a:rPr lang="en-US" sz="4400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ut</a:t>
            </a:r>
            <a:endParaRPr lang="en-US" sz="80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  <p:sp>
        <p:nvSpPr>
          <p:cNvPr id="19" name="Cloud Callout 18"/>
          <p:cNvSpPr/>
          <p:nvPr/>
        </p:nvSpPr>
        <p:spPr>
          <a:xfrm>
            <a:off x="1649970" y="3856754"/>
            <a:ext cx="6955097" cy="1458083"/>
          </a:xfrm>
          <a:prstGeom prst="cloudCallou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1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     </a:t>
            </a:r>
            <a:r>
              <a:rPr lang="en-US" sz="4400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ap</a:t>
            </a:r>
            <a:r>
              <a:rPr lang="en-US" sz="4400" dirty="0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  -  </a:t>
            </a:r>
            <a:r>
              <a:rPr lang="en-US" sz="4400" dirty="0" err="1" smtClean="0">
                <a:solidFill>
                  <a:srgbClr val="7030A0"/>
                </a:solidFill>
                <a:latin typeface="Arial-SGK-TV" pitchFamily="2" charset="0"/>
                <a:cs typeface="Arial-SGK-TV" pitchFamily="2" charset="0"/>
              </a:rPr>
              <a:t>ăp</a:t>
            </a:r>
            <a:endParaRPr lang="en-US" sz="8000" b="1" dirty="0">
              <a:solidFill>
                <a:srgbClr val="7030A0"/>
              </a:solidFill>
              <a:latin typeface="Arial-SGK-TV" pitchFamily="2" charset="0"/>
              <a:cs typeface="Arial-SGK-TV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5477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4" grpId="0" animBg="1"/>
      <p:bldP spid="1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1331913" y="2782669"/>
            <a:ext cx="97885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Đọc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altLang="en-US" sz="3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sách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alt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altLang="en-US" sz="3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322838" y="1994336"/>
            <a:ext cx="2954655" cy="1349171"/>
          </a:xfrm>
          <a:prstGeom prst="rect">
            <a:avLst/>
          </a:prstGeom>
          <a:noFill/>
        </p:spPr>
        <p:txBody>
          <a:bodyPr spcFirstLastPara="1" wrap="none">
            <a:prstTxWarp prst="textArchUp">
              <a:avLst/>
            </a:prstTxWarp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 eaLnBrk="1" hangingPunct="1">
              <a:defRPr/>
            </a:pPr>
            <a:r>
              <a:rPr lang="en-US" sz="5400" b="1" dirty="0" err="1" smtClean="0">
                <a:ln/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</a:t>
            </a:r>
            <a:r>
              <a:rPr lang="en-US" sz="5400" b="1" dirty="0" smtClean="0">
                <a:ln/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5400" b="1" dirty="0" err="1" smtClean="0">
                <a:ln/>
                <a:solidFill>
                  <a:srgbClr val="FF33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</a:t>
            </a:r>
            <a:endParaRPr lang="en-US" sz="5400" b="1" dirty="0">
              <a:ln/>
              <a:solidFill>
                <a:srgbClr val="FF33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2065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4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5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chemeClr val="accent2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6" dur="3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89</TotalTime>
  <Words>171</Words>
  <Application>Microsoft Office PowerPoint</Application>
  <PresentationFormat>Widescreen</PresentationFormat>
  <Paragraphs>32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6" baseType="lpstr">
      <vt:lpstr>MS PGothic</vt:lpstr>
      <vt:lpstr>.VnArial</vt:lpstr>
      <vt:lpstr>Arial</vt:lpstr>
      <vt:lpstr>Arial-SGK-TV</vt:lpstr>
      <vt:lpstr>Calibri</vt:lpstr>
      <vt:lpstr>Calibri Light</vt:lpstr>
      <vt:lpstr>等线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32</cp:revision>
  <dcterms:created xsi:type="dcterms:W3CDTF">2020-08-21T10:55:22Z</dcterms:created>
  <dcterms:modified xsi:type="dcterms:W3CDTF">2020-08-26T07:47:26Z</dcterms:modified>
</cp:coreProperties>
</file>