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45" r:id="rId10"/>
    <p:sldId id="302" r:id="rId11"/>
    <p:sldId id="326" r:id="rId12"/>
    <p:sldId id="327" r:id="rId13"/>
    <p:sldId id="328" r:id="rId14"/>
    <p:sldId id="346" r:id="rId15"/>
    <p:sldId id="340" r:id="rId16"/>
    <p:sldId id="343" r:id="rId17"/>
    <p:sldId id="341" r:id="rId18"/>
    <p:sldId id="344" r:id="rId19"/>
    <p:sldId id="329" r:id="rId20"/>
    <p:sldId id="308" r:id="rId21"/>
    <p:sldId id="330" r:id="rId22"/>
    <p:sldId id="285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="" xmlns:a16="http://schemas.microsoft.com/office/drawing/2014/main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52: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ưt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=""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686050"/>
            <a:ext cx="46862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1" y="355765"/>
            <a:ext cx="8708719" cy="619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/>
                  </a:solidFill>
                </a:rPr>
                <a:t>3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0" y="609600"/>
            <a:ext cx="4379505" cy="1299210"/>
            <a:chOff x="2030820" y="1371600"/>
            <a:chExt cx="4379505" cy="1299210"/>
          </a:xfrm>
        </p:grpSpPr>
        <p:pic>
          <p:nvPicPr>
            <p:cNvPr id="5" name="Picture 3" descr="C:\Users\M0\Desktop\ư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371600"/>
              <a:ext cx="2219325" cy="1299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M0\Desktop\u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820" y="1371600"/>
              <a:ext cx="2160180" cy="1299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7" y="-76201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33600" y="2337967"/>
            <a:ext cx="5105400" cy="33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908" y="-10876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ư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7797" y="914400"/>
            <a:ext cx="6096000" cy="432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M0\Desktop\mứ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330982" cy="406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viÕt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vë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0\Desktop\Bú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3" y="685800"/>
            <a:ext cx="876300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81400"/>
            <a:ext cx="88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Arial SGK TV bold"/>
              </a:rPr>
              <a:t>	</a:t>
            </a:r>
            <a:endParaRPr lang="en-US" sz="3600" dirty="0">
              <a:latin typeface="Arial SGK TV bold"/>
            </a:endParaRPr>
          </a:p>
        </p:txBody>
      </p:sp>
      <p:pic>
        <p:nvPicPr>
          <p:cNvPr id="1027" name="Picture 3" descr="C:\Users\M0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" y="304800"/>
            <a:ext cx="87162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8862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Trận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đấu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gay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cấn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hay,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Bất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ngờ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sút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tỉ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chót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bứt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phá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giarhof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reo,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múa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42857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=""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916128FA-FB78-46A0-BEF1-59C44610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914400" y="1320897"/>
            <a:ext cx="191265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05600" y="1350397"/>
            <a:ext cx="191265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429000" y="2590800"/>
            <a:ext cx="191265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11558" y="3314844"/>
            <a:ext cx="191265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5486400" y="3912930"/>
            <a:ext cx="191265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1102816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Trận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đấu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gay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cấn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hay,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Bất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ngờ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sút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tỉ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chót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bứt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phá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Khán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giả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hò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reo,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múa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29083" y="3116759"/>
            <a:ext cx="1346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Phút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1121" y="3795252"/>
            <a:ext cx="9765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bứt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626" y="3109452"/>
            <a:ext cx="938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sút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422C0A-9810-4237-8AC3-40715CAA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0\Desktop\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=""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et</a:t>
            </a:r>
            <a:endParaRPr lang="en-US" sz="6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9726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êt</a:t>
            </a:r>
            <a:endParaRPr lang="en-US" sz="6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2971800"/>
            <a:ext cx="270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ét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sắt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895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ệt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mỏi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3810000"/>
            <a:ext cx="306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vịt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1828" y="2057400"/>
            <a:ext cx="312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hịt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bò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2057400"/>
            <a:ext cx="269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ết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60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8699" y="3810000"/>
            <a:ext cx="308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ò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hét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470784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ệt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vải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648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ùi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khét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=""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16526" y="609600"/>
            <a:ext cx="7696200" cy="5638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400" dirty="0">
                <a:latin typeface="Arial SGK TV bold"/>
              </a:rPr>
              <a:t>	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Tết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đậm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chi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chít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lộc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non.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Vài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thắm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hé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dần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én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náo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nức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496" y="4724400"/>
            <a:ext cx="8352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latin typeface="Arial SGK TV bold"/>
              </a:rPr>
              <a:t>	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thu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hút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khán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giả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cú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sút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dứt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267200" y="4714602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" name="Picture 2" descr="C:\Users\M0\Desktop\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2152"/>
            <a:ext cx="8763000" cy="43624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 bwMode="auto">
          <a:xfrm>
            <a:off x="1447800" y="3733800"/>
            <a:ext cx="4114800" cy="98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8077200" y="4795746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5184060" y="4724400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 SGK TV bold"/>
              </a:rPr>
              <a:t>hút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7589" y="5343870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 SGK TV bold"/>
              </a:rPr>
              <a:t>sút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8344" y="5334471"/>
            <a:ext cx="902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dứt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 SGK TV bold"/>
              </a:rPr>
              <a:t>u</a:t>
            </a:r>
            <a:r>
              <a:rPr lang="en-US" sz="5400" dirty="0" err="1" smtClean="0">
                <a:latin typeface="Arial SGK TV bold"/>
              </a:rPr>
              <a:t>t</a:t>
            </a:r>
            <a:endParaRPr lang="en-US" sz="5400" dirty="0">
              <a:latin typeface="Arial SGK TV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 SGK TV bold"/>
              </a:rPr>
              <a:t>ư</a:t>
            </a:r>
            <a:r>
              <a:rPr lang="en-US" sz="5400" dirty="0" err="1" smtClean="0">
                <a:latin typeface="Arial SGK TV bold"/>
              </a:rPr>
              <a:t>t</a:t>
            </a:r>
            <a:endParaRPr lang="en-US" sz="5400" dirty="0">
              <a:latin typeface="Arial SGK TV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8504" y="84532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SGK TV bold"/>
              </a:rPr>
              <a:t>t</a:t>
            </a:r>
            <a:endParaRPr lang="en-US" sz="5400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4948" y="8397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SGK TV bold"/>
              </a:rPr>
              <a:t>t</a:t>
            </a:r>
            <a:endParaRPr lang="en-US" sz="5400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838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67748" y="84532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ư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9812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u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t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9812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Arial-SGK-TV" pitchFamily="2" charset="0"/>
                <a:cs typeface="Arial-SGK-TV" pitchFamily="2" charset="0"/>
              </a:rPr>
              <a:t>s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8956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sú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t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bụt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6485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sụt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6485" y="51110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sứt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302" y="5105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dứt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800" y="5105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mứt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ụt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lụt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4881" y="51110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nứt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7" grpId="0"/>
      <p:bldP spid="19" grpId="0"/>
      <p:bldP spid="20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8198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út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chì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ứt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dừa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657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nứt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nẻ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6609" y="1821876"/>
            <a:ext cx="11651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6904" y="1824785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3209003" y="455491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052051" y="273873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285203" y="3652476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265912" y="2699406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7" y="438150"/>
            <a:ext cx="85344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5706070"/>
            <a:ext cx="3124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ứt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dừa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4" y="381000"/>
            <a:ext cx="88011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5486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ứt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nẻ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105</Words>
  <Application>Microsoft Office PowerPoint</Application>
  <PresentationFormat>On-screen Show (4:3)</PresentationFormat>
  <Paragraphs>65</Paragraphs>
  <Slides>22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M0</cp:lastModifiedBy>
  <cp:revision>221</cp:revision>
  <dcterms:created xsi:type="dcterms:W3CDTF">2009-12-15T16:04:04Z</dcterms:created>
  <dcterms:modified xsi:type="dcterms:W3CDTF">2020-08-25T05:39:18Z</dcterms:modified>
</cp:coreProperties>
</file>