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</p:sldMasterIdLst>
  <p:notesMasterIdLst>
    <p:notesMasterId r:id="rId18"/>
  </p:notesMasterIdLst>
  <p:sldIdLst>
    <p:sldId id="390" r:id="rId2"/>
    <p:sldId id="414" r:id="rId3"/>
    <p:sldId id="406" r:id="rId4"/>
    <p:sldId id="407" r:id="rId5"/>
    <p:sldId id="408" r:id="rId6"/>
    <p:sldId id="391" r:id="rId7"/>
    <p:sldId id="409" r:id="rId8"/>
    <p:sldId id="394" r:id="rId9"/>
    <p:sldId id="395" r:id="rId10"/>
    <p:sldId id="400" r:id="rId11"/>
    <p:sldId id="405" r:id="rId12"/>
    <p:sldId id="413" r:id="rId13"/>
    <p:sldId id="410" r:id="rId14"/>
    <p:sldId id="412" r:id="rId15"/>
    <p:sldId id="404" r:id="rId16"/>
    <p:sldId id="37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86" autoAdjust="0"/>
    <p:restoredTop sz="94660"/>
  </p:normalViewPr>
  <p:slideViewPr>
    <p:cSldViewPr snapToGrid="0">
      <p:cViewPr>
        <p:scale>
          <a:sx n="40" d="100"/>
          <a:sy n="40" d="100"/>
        </p:scale>
        <p:origin x="-882" y="-8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pPr/>
              <a:t>12/10/2020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xmlns="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16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xmlns="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xmlns="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pPr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wmf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61D90F77-5E6B-470C-85C6-AAF3BE020A04}"/>
              </a:ext>
            </a:extLst>
          </p:cNvPr>
          <p:cNvSpPr txBox="1"/>
          <p:nvPr/>
        </p:nvSpPr>
        <p:spPr>
          <a:xfrm>
            <a:off x="2107809" y="323557"/>
            <a:ext cx="7976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</a:rPr>
              <a:t>PHÒNG GIÁO DỤC &amp; ĐÀO TẠO LONG BIÊN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xmlns="" id="{C11F8414-431B-4993-9DBD-467D26AA11B8}"/>
              </a:ext>
            </a:extLst>
          </p:cNvPr>
          <p:cNvSpPr txBox="1"/>
          <p:nvPr/>
        </p:nvSpPr>
        <p:spPr>
          <a:xfrm>
            <a:off x="2260209" y="2529840"/>
            <a:ext cx="7976382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chemeClr val="bg1"/>
                </a:solidFill>
              </a:rPr>
              <a:t>TIẾNG VIỆT   </a:t>
            </a:r>
            <a:r>
              <a:rPr lang="vi-VN" sz="4000" b="1" dirty="0" smtClean="0">
                <a:solidFill>
                  <a:schemeClr val="bg1"/>
                </a:solidFill>
              </a:rPr>
              <a:t>LỚP 1</a:t>
            </a:r>
            <a:endParaRPr lang="en-US" sz="40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24: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endParaRPr lang="vi-VN" sz="4000" b="1" dirty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vi-VN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xmlns="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279400"/>
            <a:ext cx="12184062" cy="650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2036763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43840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10">
            <a:extLst>
              <a:ext uri="{FF2B5EF4-FFF2-40B4-BE49-F238E27FC236}">
                <a16:creationId xmlns:a16="http://schemas.microsoft.com/office/drawing/2014/main" xmlns="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300" y="0"/>
            <a:ext cx="6416675" cy="2306637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3600">
              <a:solidFill>
                <a:schemeClr val="folHlink"/>
              </a:solidFill>
            </a:endParaRPr>
          </a:p>
        </p:txBody>
      </p:sp>
      <p:sp>
        <p:nvSpPr>
          <p:cNvPr id="4" name="Text Box 11">
            <a:extLst>
              <a:ext uri="{FF2B5EF4-FFF2-40B4-BE49-F238E27FC236}">
                <a16:creationId xmlns:a16="http://schemas.microsoft.com/office/drawing/2014/main" xmlns="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7550" y="552450"/>
            <a:ext cx="5867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72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72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262890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4057650"/>
            <a:ext cx="87439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66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446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2391834" y="457201"/>
            <a:ext cx="7666567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LuyÖn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viÕt</a:t>
            </a:r>
            <a:r>
              <a:rPr lang="en-US" sz="3600" kern="10" dirty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 </a:t>
            </a:r>
            <a:r>
              <a:rPr lang="en-US" sz="3600" kern="10" dirty="0" err="1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Arial" pitchFamily="34" charset="0"/>
              </a:rPr>
              <a:t>vë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Arial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" y="-265"/>
            <a:ext cx="2732088" cy="273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3642784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549218" y="1"/>
            <a:ext cx="3642783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9459649" y="4125649"/>
            <a:ext cx="2732087" cy="2732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3507317" y="2170114"/>
            <a:ext cx="5636683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124200"/>
            <a:ext cx="812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2507212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1411" b="1877"/>
          <a:stretch>
            <a:fillRect/>
          </a:stretch>
        </p:blipFill>
        <p:spPr bwMode="auto">
          <a:xfrm>
            <a:off x="2668971" y="171450"/>
            <a:ext cx="6932229" cy="6477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553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42950" y="5353050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    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đi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chợ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cá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Mẹ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mua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cả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sữa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chua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dưa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6598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3931806" y="59218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9928803" y="590275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4019" b="61981"/>
          <a:stretch>
            <a:fillRect/>
          </a:stretch>
        </p:blipFill>
        <p:spPr bwMode="auto">
          <a:xfrm>
            <a:off x="1564105" y="288758"/>
            <a:ext cx="9240253" cy="5057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3050" y="521251"/>
            <a:ext cx="1809750" cy="647451"/>
          </a:xfrm>
          <a:prstGeom prst="rect">
            <a:avLst/>
          </a:prstGeom>
        </p:spPr>
      </p:pic>
      <p:cxnSp>
        <p:nvCxnSpPr>
          <p:cNvPr id="9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122295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8">
            <a:extLst>
              <a:ext uri="{FF2B5EF4-FFF2-40B4-BE49-F238E27FC236}">
                <a16:creationId xmlns:a16="http://schemas.microsoft.com/office/drawing/2014/main" xmlns="" id="{941B548F-9E9D-424F-AFD7-976BAB460E9C}"/>
              </a:ext>
            </a:extLst>
          </p:cNvPr>
          <p:cNvCxnSpPr>
            <a:cxnSpLocks/>
          </p:cNvCxnSpPr>
          <p:nvPr/>
        </p:nvCxnSpPr>
        <p:spPr>
          <a:xfrm flipV="1">
            <a:off x="2308803" y="6455205"/>
            <a:ext cx="678294" cy="123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020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1183" y="120315"/>
            <a:ext cx="9998243" cy="66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3158" y="96254"/>
            <a:ext cx="2639075" cy="100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xmlns="" id="{F63127CC-1BE4-44BB-BC5B-784329AA44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/>
          </a:p>
        </p:txBody>
      </p:sp>
      <p:pic>
        <p:nvPicPr>
          <p:cNvPr id="37892" name="Picture 1">
            <a:extLst>
              <a:ext uri="{FF2B5EF4-FFF2-40B4-BE49-F238E27FC236}">
                <a16:creationId xmlns:a16="http://schemas.microsoft.com/office/drawing/2014/main" xmlns="" id="{E78FA6C9-2542-4602-B78C-A6ACA2B62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6">
            <a:extLst>
              <a:ext uri="{FF2B5EF4-FFF2-40B4-BE49-F238E27FC236}">
                <a16:creationId xmlns:a16="http://schemas.microsoft.com/office/drawing/2014/main" xmlns="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19200" y="2438400"/>
            <a:ext cx="9753600" cy="13716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2" y="6405035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2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4" tIns="60957" rIns="121914" bIns="60957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2" name="Chau-Ve-Ong-Mat-Troi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3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4071" y="154781"/>
            <a:ext cx="11785896" cy="6550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267200" y="2647950"/>
            <a:ext cx="67056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0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88997" y="430830"/>
            <a:ext cx="10670820" cy="30743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000" b="1" dirty="0" err="1" smtClean="0">
                <a:solidFill>
                  <a:srgbClr val="002060"/>
                </a:solidFill>
                <a:latin typeface=".VnAvant" pitchFamily="34" charset="0"/>
                <a:cs typeface="Times New Roman" panose="02020603050405020304" pitchFamily="18" charset="0"/>
              </a:rPr>
              <a:t>a</a:t>
            </a:r>
            <a:endParaRPr lang="en-US" sz="5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" y="375285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chia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bố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Thìa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dĩa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nhỏ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4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4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77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457" y="4911043"/>
            <a:ext cx="10772775" cy="1658198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ưa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Hà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lớp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úa</a:t>
            </a:r>
            <a:r>
              <a:rPr lang="en-US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3589" b="12219"/>
          <a:stretch>
            <a:fillRect/>
          </a:stretch>
        </p:blipFill>
        <p:spPr bwMode="auto">
          <a:xfrm>
            <a:off x="168441" y="0"/>
            <a:ext cx="11914594" cy="4957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929941" y="491104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Mẹ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đưa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Hà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đến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lớp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học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en-US" sz="5400" b="0" i="0" u="none" strike="noStrike" kern="1200" cap="none" spc="-12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múa</a:t>
            </a:r>
            <a:r>
              <a:rPr kumimoji="0" lang="en-US" sz="5400" b="0" i="0" u="none" strike="noStrike" kern="1200" cap="none" spc="-12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</a:t>
            </a:r>
            <a:endParaRPr kumimoji="0" lang="en-US" sz="5400" b="0" i="0" u="none" strike="noStrike" kern="1200" cap="none" spc="-12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81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8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0348" y="-64770"/>
            <a:ext cx="7787143" cy="1377950"/>
          </a:xfrm>
        </p:spPr>
        <p:txBody>
          <a:bodyPr>
            <a:norm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/>
          <p:nvPr>
            <p:extLst>
              <p:ext uri="{D42A27DB-BD31-4B8C-83A1-F6EECF244321}">
                <p14:modId xmlns:p14="http://schemas.microsoft.com/office/powerpoint/2010/main" val="2231330753"/>
              </p:ext>
            </p:extLst>
          </p:nvPr>
        </p:nvGraphicFramePr>
        <p:xfrm>
          <a:off x="1364808" y="11081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/>
        </p:nvSpPr>
        <p:spPr>
          <a:xfrm>
            <a:off x="1854835" y="10594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1"/>
          <p:cNvSpPr>
            <a:spLocks noGrp="1"/>
          </p:cNvSpPr>
          <p:nvPr/>
        </p:nvSpPr>
        <p:spPr>
          <a:xfrm>
            <a:off x="3265171" y="10816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itle 1"/>
          <p:cNvSpPr>
            <a:spLocks noGrp="1"/>
          </p:cNvSpPr>
          <p:nvPr/>
        </p:nvSpPr>
        <p:spPr>
          <a:xfrm>
            <a:off x="2015490" y="2051905"/>
            <a:ext cx="22860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E13E092D-314A-42D5-B434-49538CECF1F1}"/>
              </a:ext>
            </a:extLst>
          </p:cNvPr>
          <p:cNvSpPr txBox="1">
            <a:spLocks/>
          </p:cNvSpPr>
          <p:nvPr/>
        </p:nvSpPr>
        <p:spPr>
          <a:xfrm>
            <a:off x="721895" y="3326431"/>
            <a:ext cx="10966522" cy="1377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5400" kern="1200" spc="-12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đũa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dứa</a:t>
            </a:r>
            <a:r>
              <a:rPr lang="en-US" sz="5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endParaRPr lang="en-US" sz="5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1058518" y="4305300"/>
            <a:ext cx="61788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>
            <a:extLst>
              <a:ext uri="{FF2B5EF4-FFF2-40B4-BE49-F238E27FC236}">
                <a16:creationId xmlns:a16="http://schemas.microsoft.com/office/drawing/2014/main" xmlns="" id="{5722053E-96FF-4F56-83EA-E85B02E928A2}"/>
              </a:ext>
            </a:extLst>
          </p:cNvPr>
          <p:cNvCxnSpPr/>
          <p:nvPr/>
        </p:nvCxnSpPr>
        <p:spPr>
          <a:xfrm flipV="1">
            <a:off x="2630059" y="4324350"/>
            <a:ext cx="635112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4415790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Table 17"/>
          <p:cNvGraphicFramePr/>
          <p:nvPr>
            <p:extLst>
              <p:ext uri="{D42A27DB-BD31-4B8C-83A1-F6EECF244321}">
                <p14:modId xmlns:p14="http://schemas.microsoft.com/office/powerpoint/2010/main" val="3497826739"/>
              </p:ext>
            </p:extLst>
          </p:nvPr>
        </p:nvGraphicFramePr>
        <p:xfrm>
          <a:off x="6298758" y="1146297"/>
          <a:ext cx="3962400" cy="2191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83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00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95831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95831">
                <a:tc gridSpan="2">
                  <a:txBody>
                    <a:bodyPr/>
                    <a:lstStyle/>
                    <a:p>
                      <a:pPr>
                        <a:buNone/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1" name="Title 1"/>
          <p:cNvSpPr>
            <a:spLocks noGrp="1"/>
          </p:cNvSpPr>
          <p:nvPr/>
        </p:nvSpPr>
        <p:spPr>
          <a:xfrm>
            <a:off x="6788785" y="1097500"/>
            <a:ext cx="1265555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đ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itle 1"/>
          <p:cNvSpPr>
            <a:spLocks noGrp="1"/>
          </p:cNvSpPr>
          <p:nvPr/>
        </p:nvSpPr>
        <p:spPr>
          <a:xfrm>
            <a:off x="8199121" y="1119725"/>
            <a:ext cx="2133918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itle 1"/>
          <p:cNvSpPr>
            <a:spLocks noGrp="1"/>
          </p:cNvSpPr>
          <p:nvPr/>
        </p:nvSpPr>
        <p:spPr>
          <a:xfrm>
            <a:off x="6797040" y="2090005"/>
            <a:ext cx="2590800" cy="13779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1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8092440" y="434340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9833929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Đường nối Thẳng 11">
            <a:extLst>
              <a:ext uri="{FF2B5EF4-FFF2-40B4-BE49-F238E27FC236}">
                <a16:creationId xmlns:a16="http://schemas.microsoft.com/office/drawing/2014/main" xmlns="" id="{430B7158-A79A-4093-B284-30EC39DCCA78}"/>
              </a:ext>
            </a:extLst>
          </p:cNvPr>
          <p:cNvCxnSpPr/>
          <p:nvPr/>
        </p:nvCxnSpPr>
        <p:spPr>
          <a:xfrm flipV="1">
            <a:off x="6166485" y="4324350"/>
            <a:ext cx="689610" cy="190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84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/>
      <p:bldP spid="20" grpId="0"/>
      <p:bldP spid="8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533900"/>
            <a:ext cx="12039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ô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dưa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 smtClean="0">
                <a:latin typeface="Times New Roman" pitchFamily="18" charset="0"/>
                <a:cs typeface="Times New Roman" pitchFamily="18" charset="0"/>
              </a:rPr>
              <a:t>sổ</a:t>
            </a:r>
            <a:endParaRPr lang="en-US" sz="6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2087218" y="546735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9973918" y="54410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4582768" y="5402997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nối Thẳng 4">
            <a:extLst>
              <a:ext uri="{FF2B5EF4-FFF2-40B4-BE49-F238E27FC236}">
                <a16:creationId xmlns:a16="http://schemas.microsoft.com/office/drawing/2014/main" xmlns="" id="{22EED34E-C943-4461-96BF-DF9C307F7C59}"/>
              </a:ext>
            </a:extLst>
          </p:cNvPr>
          <p:cNvCxnSpPr/>
          <p:nvPr/>
        </p:nvCxnSpPr>
        <p:spPr>
          <a:xfrm>
            <a:off x="7040218" y="5448300"/>
            <a:ext cx="6178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7917" t="38467" b="39309"/>
          <a:stretch>
            <a:fillRect/>
          </a:stretch>
        </p:blipFill>
        <p:spPr bwMode="auto">
          <a:xfrm>
            <a:off x="95250" y="647699"/>
            <a:ext cx="11981426" cy="3810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166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056" b="30309"/>
          <a:stretch>
            <a:fillRect/>
          </a:stretch>
        </p:blipFill>
        <p:spPr bwMode="auto">
          <a:xfrm>
            <a:off x="400050" y="-76199"/>
            <a:ext cx="11353799" cy="6764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030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981709" y="2823503"/>
            <a:ext cx="2142857" cy="21428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2050" y="596900"/>
            <a:ext cx="2466975" cy="18478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60000">
            <a:off x="2045970" y="1884680"/>
            <a:ext cx="2466975" cy="19081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20000">
            <a:off x="7244715" y="2556510"/>
            <a:ext cx="4828540" cy="1371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421710" y="579390"/>
            <a:ext cx="398538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Thư</a:t>
            </a:r>
            <a:r>
              <a:rPr lang="en-US" sz="6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6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giãn</a:t>
            </a:r>
            <a:endParaRPr lang="en-US" sz="6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0" y="517759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395</TotalTime>
  <Words>143</Words>
  <Application>Microsoft Office PowerPoint</Application>
  <PresentationFormat>Custom</PresentationFormat>
  <Paragraphs>32</Paragraphs>
  <Slides>16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Mẹ đưa Hà đến lớp học múa. </vt:lpstr>
      <vt:lpstr>  ua                      ưa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Win7U</dc:creator>
  <cp:lastModifiedBy>Win7U</cp:lastModifiedBy>
  <cp:revision>57</cp:revision>
  <dcterms:created xsi:type="dcterms:W3CDTF">2020-08-10T13:50:00Z</dcterms:created>
  <dcterms:modified xsi:type="dcterms:W3CDTF">2020-10-12T02:48:58Z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