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79" r:id="rId2"/>
    <p:sldId id="257" r:id="rId3"/>
    <p:sldId id="259" r:id="rId4"/>
    <p:sldId id="267" r:id="rId5"/>
    <p:sldId id="262" r:id="rId6"/>
    <p:sldId id="260" r:id="rId7"/>
    <p:sldId id="277" r:id="rId8"/>
    <p:sldId id="263" r:id="rId9"/>
    <p:sldId id="264" r:id="rId10"/>
    <p:sldId id="265" r:id="rId11"/>
    <p:sldId id="268" r:id="rId12"/>
    <p:sldId id="278" r:id="rId13"/>
    <p:sldId id="276" r:id="rId14"/>
    <p:sldId id="270" r:id="rId15"/>
    <p:sldId id="271" r:id="rId16"/>
    <p:sldId id="272" r:id="rId17"/>
    <p:sldId id="273" r:id="rId18"/>
    <p:sldId id="280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hánh Nguyễn" initials="KN" lastIdx="1" clrIdx="0">
    <p:extLst>
      <p:ext uri="{19B8F6BF-5375-455C-9EA6-DF929625EA0E}">
        <p15:presenceInfo xmlns:p15="http://schemas.microsoft.com/office/powerpoint/2012/main" xmlns="" userId="1db757596e9239e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52" d="100"/>
          <a:sy n="52" d="100"/>
        </p:scale>
        <p:origin x="-510" y="-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6374B2-CEEA-4E5D-832E-902EC9F99C36}" type="datetimeFigureOut">
              <a:rPr lang="en-US" smtClean="0"/>
              <a:t>12/10/2020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C27A19-67F8-4681-961E-4448D114C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3605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666832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052259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12/10/2020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1441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12/10/2020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307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12/10/2020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1629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37283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12/10/2020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8657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12/10/2020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9667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12/10/2020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0813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12/10/2020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5649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12/10/2020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2935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12/10/2020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3917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12/10/2020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3377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12/10/2020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010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4AE3A7-20DA-48F3-81C3-2C954A8690AA}" type="datetimeFigureOut">
              <a:rPr lang="en-US" smtClean="0"/>
              <a:t>12/10/2020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320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6.png"/><Relationship Id="rId5" Type="http://schemas.openxmlformats.org/officeDocument/2006/relationships/image" Target="../media/image14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7.png"/><Relationship Id="rId5" Type="http://schemas.openxmlformats.org/officeDocument/2006/relationships/image" Target="../media/image14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4700871" y="990031"/>
            <a:ext cx="6007524" cy="267985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algn="l"/>
            <a:r>
              <a:rPr lang="en-GB" sz="9600" b="1" dirty="0"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BÀI </a:t>
            </a:r>
            <a:r>
              <a:rPr lang="en-GB" sz="9600" b="1" dirty="0" smtClean="0"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22: </a:t>
            </a:r>
            <a:r>
              <a:rPr lang="en-GB" sz="10666" b="1" dirty="0"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en-GB" sz="10666" b="1" dirty="0"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104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 </a:t>
            </a:r>
            <a:r>
              <a:rPr lang="en-US" sz="104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lang="en-US" sz="104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104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  <a:r>
              <a:rPr lang="en-US" sz="104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04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  <a:endParaRPr sz="10400" b="1" dirty="0">
              <a:latin typeface="Quicksand Medium" panose="00000600000000000000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0AF093B-0823-42E9-99FC-2AB0093227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702" y="2329957"/>
            <a:ext cx="1868041" cy="4511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85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387" y="2197608"/>
            <a:ext cx="7832147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757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44" y="844296"/>
            <a:ext cx="1660415" cy="484632"/>
          </a:xfrm>
          <a:prstGeom prst="rect">
            <a:avLst/>
          </a:prstGeom>
        </p:spPr>
      </p:pic>
      <p:pic>
        <p:nvPicPr>
          <p:cNvPr id="2" name="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503776" y="1328928"/>
            <a:ext cx="5187297" cy="5187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632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44" y="844296"/>
            <a:ext cx="1660415" cy="484632"/>
          </a:xfrm>
          <a:prstGeom prst="rect">
            <a:avLst/>
          </a:prstGeom>
        </p:spPr>
      </p:pic>
      <p:pic>
        <p:nvPicPr>
          <p:cNvPr id="2" name="B22_tr_K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956843" y="1328928"/>
            <a:ext cx="6264069" cy="5211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459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44" y="844296"/>
            <a:ext cx="1660415" cy="484632"/>
          </a:xfrm>
          <a:prstGeom prst="rect">
            <a:avLst/>
          </a:prstGeom>
        </p:spPr>
      </p:pic>
      <p:pic>
        <p:nvPicPr>
          <p:cNvPr id="2" name="B22_ô tô_K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40259" y="1328928"/>
            <a:ext cx="8417244" cy="521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018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306" y="1877377"/>
            <a:ext cx="5316093" cy="276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167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468405" y="5765192"/>
            <a:ext cx="72454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tả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rô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47" y="780098"/>
            <a:ext cx="1106288" cy="5760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0569" y="1252435"/>
            <a:ext cx="6941147" cy="4512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982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7595" y="1877376"/>
            <a:ext cx="5320716" cy="277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751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0425" y="770826"/>
            <a:ext cx="320434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3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vệ</a:t>
            </a:r>
            <a:r>
              <a:rPr lang="en-US" sz="3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môi</a:t>
            </a:r>
            <a:r>
              <a:rPr lang="en-US" sz="3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endParaRPr lang="en-US" sz="3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AE1852A-2520-4D3C-8A08-C239086DB9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127" y="770826"/>
            <a:ext cx="965736" cy="4323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7716" y="1203175"/>
            <a:ext cx="8349766" cy="5212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577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344AB88F-3A6B-44F3-A7AE-A3AB23060D0C}"/>
              </a:ext>
            </a:extLst>
          </p:cNvPr>
          <p:cNvSpPr/>
          <p:nvPr/>
        </p:nvSpPr>
        <p:spPr>
          <a:xfrm>
            <a:off x="439480" y="1303022"/>
            <a:ext cx="7201784" cy="4251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  <a:buSzPts val="5200"/>
              <a:defRPr/>
            </a:pP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CỦNG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CỐ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</a:p>
          <a:p>
            <a:pPr algn="ctr" defTabSz="1219170">
              <a:lnSpc>
                <a:spcPct val="150000"/>
              </a:lnSpc>
              <a:buClr>
                <a:srgbClr val="000000"/>
              </a:buClr>
              <a:buSzPts val="5200"/>
              <a:defRPr/>
            </a:pP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BÀI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HỌC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5307" y="3969219"/>
            <a:ext cx="3936693" cy="28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722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812" y="2151888"/>
            <a:ext cx="7821706" cy="2282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502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49" y="751051"/>
            <a:ext cx="1622108" cy="4734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503" y="1493443"/>
            <a:ext cx="10314401" cy="4276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219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1128248" y="2286000"/>
            <a:ext cx="448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latin typeface="Quicksand Medium" panose="0000060000000000000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128248" y="1757511"/>
            <a:ext cx="594360" cy="75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49" y="751051"/>
            <a:ext cx="1622108" cy="473451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038753" y="5615082"/>
            <a:ext cx="40743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Nam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bức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038753" y="5615082"/>
            <a:ext cx="40743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Nam </a:t>
            </a:r>
            <a:r>
              <a:rPr lang="en-US" sz="28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bức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503" y="1338917"/>
            <a:ext cx="10314401" cy="4276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630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6969" y="1557338"/>
            <a:ext cx="6298595" cy="3279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749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1">
            <a:extLst>
              <a:ext uri="{FF2B5EF4-FFF2-40B4-BE49-F238E27FC236}">
                <a16:creationId xmlns:a16="http://schemas.microsoft.com/office/drawing/2014/main" xmlns="" id="{CF9B5F26-C68A-40CB-8CE6-163B3A810E66}"/>
              </a:ext>
            </a:extLst>
          </p:cNvPr>
          <p:cNvSpPr/>
          <p:nvPr/>
        </p:nvSpPr>
        <p:spPr>
          <a:xfrm>
            <a:off x="3944257" y="1996667"/>
            <a:ext cx="4303486" cy="2864920"/>
          </a:xfrm>
          <a:prstGeom prst="roundRect">
            <a:avLst/>
          </a:prstGeom>
          <a:solidFill>
            <a:srgbClr val="D8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5792724" y="1936410"/>
            <a:ext cx="1368552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000" dirty="0" smtClean="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</a:p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" y="780098"/>
            <a:ext cx="1097280" cy="571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050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1">
            <a:extLst>
              <a:ext uri="{FF2B5EF4-FFF2-40B4-BE49-F238E27FC236}">
                <a16:creationId xmlns:a16="http://schemas.microsoft.com/office/drawing/2014/main" xmlns="" id="{CF9B5F26-C68A-40CB-8CE6-163B3A810E66}"/>
              </a:ext>
            </a:extLst>
          </p:cNvPr>
          <p:cNvSpPr/>
          <p:nvPr/>
        </p:nvSpPr>
        <p:spPr>
          <a:xfrm>
            <a:off x="3944257" y="1996667"/>
            <a:ext cx="4303486" cy="2864920"/>
          </a:xfrm>
          <a:prstGeom prst="roundRect">
            <a:avLst/>
          </a:prstGeom>
          <a:solidFill>
            <a:srgbClr val="D8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5441754" y="1876154"/>
            <a:ext cx="1505891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000" dirty="0" err="1" smtClean="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  <a:endParaRPr lang="en-GB" sz="17000" dirty="0" smtClean="0">
              <a:solidFill>
                <a:srgbClr val="E52D5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" y="780098"/>
            <a:ext cx="1097280" cy="571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478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" y="780098"/>
            <a:ext cx="1097280" cy="5713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024" y="2060493"/>
            <a:ext cx="9420720" cy="2619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297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" y="780098"/>
            <a:ext cx="1097280" cy="57138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218034" y="4468596"/>
            <a:ext cx="99278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</a:t>
            </a:r>
            <a:r>
              <a:rPr lang="en-US" sz="3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</a:t>
            </a:r>
            <a:endParaRPr lang="en-US" sz="3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04036" y="4468596"/>
            <a:ext cx="106089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</a:t>
            </a:r>
            <a:r>
              <a:rPr lang="en-US" sz="3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tử</a:t>
            </a:r>
            <a:endParaRPr lang="en-US" sz="3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347801" y="4468596"/>
            <a:ext cx="112668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en-US" sz="3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</a:t>
            </a:r>
            <a:r>
              <a:rPr lang="en-US" sz="3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</a:t>
            </a:r>
            <a:endParaRPr lang="en-US" sz="3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054212" y="4468596"/>
            <a:ext cx="125754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3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endParaRPr lang="en-US" sz="3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87" y="2401131"/>
            <a:ext cx="3253107" cy="198562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5440" y="2336981"/>
            <a:ext cx="2691006" cy="198562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3443" y="1497472"/>
            <a:ext cx="2859867" cy="282513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547" y="2336981"/>
            <a:ext cx="2419760" cy="1985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895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AES - KNTT - Tiếng Việt - B1</Template>
  <TotalTime>846</TotalTime>
  <Words>52</Words>
  <Application>Microsoft Office PowerPoint</Application>
  <PresentationFormat>Custom</PresentationFormat>
  <Paragraphs>13</Paragraphs>
  <Slides>18</Slides>
  <Notes>2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BÀI 22:  T t   Tr tr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Khánh Nguyễn</dc:creator>
  <cp:lastModifiedBy>Win7U</cp:lastModifiedBy>
  <cp:revision>67</cp:revision>
  <dcterms:created xsi:type="dcterms:W3CDTF">2020-05-19T07:29:54Z</dcterms:created>
  <dcterms:modified xsi:type="dcterms:W3CDTF">2020-10-12T02:06:00Z</dcterms:modified>
</cp:coreProperties>
</file>