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71" r:id="rId2"/>
    <p:sldId id="292" r:id="rId3"/>
    <p:sldId id="299" r:id="rId4"/>
    <p:sldId id="300" r:id="rId5"/>
    <p:sldId id="316" r:id="rId6"/>
    <p:sldId id="317" r:id="rId7"/>
    <p:sldId id="310" r:id="rId8"/>
    <p:sldId id="318" r:id="rId9"/>
    <p:sldId id="319" r:id="rId10"/>
    <p:sldId id="315" r:id="rId11"/>
    <p:sldId id="320" r:id="rId12"/>
    <p:sldId id="306" r:id="rId1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FF00"/>
    <a:srgbClr val="E6E6E6"/>
    <a:srgbClr val="FCE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737" autoAdjust="0"/>
  </p:normalViewPr>
  <p:slideViewPr>
    <p:cSldViewPr>
      <p:cViewPr>
        <p:scale>
          <a:sx n="77" d="100"/>
          <a:sy n="77" d="100"/>
        </p:scale>
        <p:origin x="-1110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11" name="Rectangle 42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2" name="Rectangle 430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049113" name="Rectangle 43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9114" name="Rectangle 43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9115" name="Rectangle 43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6" name="Rectangle 43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1FA3EF-D8E7-4C62-9B0B-135EE5951CEE}" type="slidenum">
              <a:rPr lang="en-US" altLang="en-US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720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Rectangle 43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077D0D2-210B-4402-82DF-BB6CAD699FB3}" type="slidenum">
              <a:rPr lang="en-US" altLang="en-US"/>
              <a:t>1</a:t>
            </a:fld>
            <a:endParaRPr lang="en-US" altLang="en-US"/>
          </a:p>
        </p:txBody>
      </p:sp>
      <p:sp>
        <p:nvSpPr>
          <p:cNvPr id="1048627" name="Rectangle 44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</p:spPr>
      </p:sp>
      <p:sp>
        <p:nvSpPr>
          <p:cNvPr id="1048628" name="Rectangle 4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altLang="en-US"/>
              <a:t>thoa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1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6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906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55AB-C565-4C10-BE91-524C0ABE390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8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3E50-D4A4-4CC2-977E-9F5AA27C37A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0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7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7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2692-B6C9-4E9B-B083-09DFB78E0C30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90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9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030B-5512-4AAF-9B44-C55C5BB775D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6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87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8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B6044-91E2-41CB-A5C7-709348BC52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2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3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40B5-AB9D-4761-BF4B-08B67E636D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7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8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99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1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2CDC-6EB0-43F2-A373-A62581A0B8F2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6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19502-5B98-44D2-9918-B8BBD6DE8EA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216C6-93A8-4834-919E-65EC1955D2C9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0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106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E18E-08B2-47E8-8184-28C3442D849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76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907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7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AC72-52E4-4BF8-8DA4-28BF7CE8622F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Freeform 1024"/>
          <p:cNvSpPr>
            <a:spLocks noChangeArrowheads="1"/>
          </p:cNvSpPr>
          <p:nvPr/>
        </p:nvSpPr>
        <p:spPr bwMode="auto">
          <a:xfrm rot="18427436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77" name="Rectangle 102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title style</a:t>
            </a:r>
          </a:p>
        </p:txBody>
      </p:sp>
      <p:sp>
        <p:nvSpPr>
          <p:cNvPr id="1048578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8579" name="Rectangle 10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0" name="Rectangle 10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1" name="Rectangle 10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1">
                <a:latin typeface="+mn-lt"/>
              </a:defRPr>
            </a:lvl1pPr>
          </a:lstStyle>
          <a:p>
            <a:fld id="{A9411246-B5C6-4A38-9656-765EB7AC479C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1048582" name="Freeform 1030"/>
          <p:cNvSpPr>
            <a:spLocks noChangeArrowheads="1"/>
          </p:cNvSpPr>
          <p:nvPr/>
        </p:nvSpPr>
        <p:spPr bwMode="auto">
          <a:xfrm rot="18427436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</a:path>
            </a:pathLst>
          </a:custGeom>
          <a:solidFill>
            <a:srgbClr val="703D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83" name="Freeform 1031"/>
          <p:cNvSpPr>
            <a:spLocks noChangeArrowheads="1"/>
          </p:cNvSpPr>
          <p:nvPr/>
        </p:nvSpPr>
        <p:spPr bwMode="auto">
          <a:xfrm rot="18427436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</a:path>
            </a:pathLst>
          </a:custGeom>
          <a:solidFill>
            <a:srgbClr val="FFB80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4" name="Group -1011"/>
          <p:cNvGrpSpPr/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48584" name="Freeform 1032"/>
            <p:cNvSpPr>
              <a:spLocks noChangeArrowheads="1"/>
            </p:cNvSpPr>
            <p:nvPr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5" name="Freeform 1033"/>
            <p:cNvSpPr>
              <a:spLocks noChangeArrowheads="1"/>
            </p:cNvSpPr>
            <p:nvPr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6" name="Freeform 1034"/>
            <p:cNvSpPr>
              <a:spLocks noChangeArrowheads="1"/>
            </p:cNvSpPr>
            <p:nvPr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7" name="Freeform 1035"/>
            <p:cNvSpPr>
              <a:spLocks noChangeArrowheads="1"/>
            </p:cNvSpPr>
            <p:nvPr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8" name="Freeform 1036"/>
            <p:cNvSpPr>
              <a:spLocks noChangeArrowheads="1"/>
            </p:cNvSpPr>
            <p:nvPr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9" name="Freeform 1037"/>
            <p:cNvSpPr>
              <a:spLocks noChangeArrowheads="1"/>
            </p:cNvSpPr>
            <p:nvPr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0" name="Freeform 1038"/>
            <p:cNvSpPr>
              <a:spLocks noChangeArrowheads="1"/>
            </p:cNvSpPr>
            <p:nvPr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1" name="Freeform 1039"/>
            <p:cNvSpPr>
              <a:spLocks noChangeArrowheads="1"/>
            </p:cNvSpPr>
            <p:nvPr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2" name="Freeform 1040"/>
            <p:cNvSpPr>
              <a:spLocks noChangeArrowheads="1"/>
            </p:cNvSpPr>
            <p:nvPr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-1010"/>
            <p:cNvGrpSpPr/>
            <p:nvPr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6" name="Group -1009"/>
              <p:cNvGrpSpPr/>
              <p:nvPr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48593" name="Freeform 1041"/>
                <p:cNvSpPr>
                  <a:spLocks noChangeArrowheads="1"/>
                </p:cNvSpPr>
                <p:nvPr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4" name="Freeform 1042"/>
                <p:cNvSpPr>
                  <a:spLocks noChangeArrowheads="1"/>
                </p:cNvSpPr>
                <p:nvPr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5" name="Freeform 1043"/>
                <p:cNvSpPr>
                  <a:spLocks noChangeArrowheads="1"/>
                </p:cNvSpPr>
                <p:nvPr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48596" name="Freeform 1044"/>
              <p:cNvSpPr>
                <a:spLocks noChangeArrowheads="1"/>
              </p:cNvSpPr>
              <p:nvPr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7" name="Freeform 1045"/>
              <p:cNvSpPr>
                <a:spLocks noChangeArrowheads="1"/>
              </p:cNvSpPr>
              <p:nvPr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8" name="Freeform 1046"/>
              <p:cNvSpPr>
                <a:spLocks noChangeArrowheads="1"/>
              </p:cNvSpPr>
              <p:nvPr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" name="Group -1008"/>
              <p:cNvGrpSpPr/>
              <p:nvPr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48599" name="Freeform 1047"/>
                <p:cNvSpPr>
                  <a:spLocks noChangeArrowheads="1"/>
                </p:cNvSpPr>
                <p:nvPr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0" name="Freeform 1048"/>
                <p:cNvSpPr>
                  <a:spLocks noChangeArrowheads="1"/>
                </p:cNvSpPr>
                <p:nvPr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1" name="Freeform 1049"/>
                <p:cNvSpPr>
                  <a:spLocks noChangeArrowheads="1"/>
                </p:cNvSpPr>
                <p:nvPr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2" name="Freeform 1050"/>
                <p:cNvSpPr>
                  <a:spLocks noChangeArrowheads="1"/>
                </p:cNvSpPr>
                <p:nvPr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3" name="Freeform 1051"/>
                <p:cNvSpPr>
                  <a:spLocks noChangeArrowheads="1"/>
                </p:cNvSpPr>
                <p:nvPr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4" name="Freeform 1052"/>
                <p:cNvSpPr>
                  <a:spLocks noChangeArrowheads="1"/>
                </p:cNvSpPr>
                <p:nvPr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5" name="Freeform 1053"/>
                <p:cNvSpPr>
                  <a:spLocks noChangeArrowheads="1"/>
                </p:cNvSpPr>
                <p:nvPr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6" name="Freeform 1054"/>
                <p:cNvSpPr>
                  <a:spLocks noChangeArrowheads="1"/>
                </p:cNvSpPr>
                <p:nvPr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8" name="Group -1007"/>
          <p:cNvGrpSpPr/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8607" name="Freeform 1055"/>
            <p:cNvSpPr>
              <a:spLocks noChangeArrowheads="1"/>
            </p:cNvSpPr>
            <p:nvPr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608" name="Freeform 1056"/>
            <p:cNvSpPr>
              <a:spLocks noChangeArrowheads="1"/>
            </p:cNvSpPr>
            <p:nvPr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-1006"/>
          <p:cNvGrpSpPr/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" name="Group -1005"/>
            <p:cNvGrpSpPr/>
            <p:nvPr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48609" name="Freeform 1057"/>
              <p:cNvSpPr>
                <a:spLocks noChangeArrowheads="1"/>
              </p:cNvSpPr>
              <p:nvPr/>
            </p:nvSpPr>
            <p:spPr bwMode="auto">
              <a:xfrm rot="18427436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" name="Group -1004"/>
              <p:cNvGrpSpPr/>
              <p:nvPr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8610" name="Freeform 1058"/>
                <p:cNvSpPr>
                  <a:spLocks noChangeArrowheads="1"/>
                </p:cNvSpPr>
                <p:nvPr/>
              </p:nvSpPr>
              <p:spPr bwMode="auto">
                <a:xfrm rot="18427436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1" name="Freeform 1059"/>
                <p:cNvSpPr>
                  <a:spLocks noChangeArrowheads="1"/>
                </p:cNvSpPr>
                <p:nvPr/>
              </p:nvSpPr>
              <p:spPr bwMode="auto">
                <a:xfrm rot="18427436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2" name="Freeform 1060"/>
                <p:cNvSpPr>
                  <a:spLocks noChangeArrowheads="1"/>
                </p:cNvSpPr>
                <p:nvPr/>
              </p:nvSpPr>
              <p:spPr bwMode="auto">
                <a:xfrm rot="18427436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3" name="Freeform 1061"/>
                <p:cNvSpPr>
                  <a:spLocks noChangeArrowheads="1"/>
                </p:cNvSpPr>
                <p:nvPr/>
              </p:nvSpPr>
              <p:spPr bwMode="auto">
                <a:xfrm rot="18427436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4" name="Freeform 1062"/>
                <p:cNvSpPr>
                  <a:spLocks noChangeArrowheads="1"/>
                </p:cNvSpPr>
                <p:nvPr/>
              </p:nvSpPr>
              <p:spPr bwMode="auto">
                <a:xfrm rot="18427436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5" name="Freeform 1063"/>
                <p:cNvSpPr>
                  <a:spLocks noChangeArrowheads="1"/>
                </p:cNvSpPr>
                <p:nvPr/>
              </p:nvSpPr>
              <p:spPr bwMode="auto">
                <a:xfrm rot="18427436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6" name="Freeform 1064"/>
                <p:cNvSpPr>
                  <a:spLocks noChangeArrowheads="1"/>
                </p:cNvSpPr>
                <p:nvPr/>
              </p:nvSpPr>
              <p:spPr bwMode="auto">
                <a:xfrm rot="18427436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7" name="Freeform 1065"/>
                <p:cNvSpPr>
                  <a:spLocks noChangeArrowheads="1"/>
                </p:cNvSpPr>
                <p:nvPr/>
              </p:nvSpPr>
              <p:spPr bwMode="auto">
                <a:xfrm rot="18427436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48618" name="Line 1066"/>
            <p:cNvSpPr>
              <a:spLocks noChangeShapeType="1"/>
            </p:cNvSpPr>
            <p:nvPr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000000"/>
          </a:solidFill>
          <a:latin typeface="+mj-lt"/>
          <a:ea typeface="+mj-ea"/>
          <a:cs typeface="+mj-cs"/>
          <a:sym typeface="Verdana" panose="020B060403050404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0000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8" descr="attachment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0" y="-2970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22" name="WordArt 436"/>
          <p:cNvSpPr>
            <a:spLocks noChangeShapeType="1" noTextEdit="1"/>
          </p:cNvSpPr>
          <p:nvPr/>
        </p:nvSpPr>
        <p:spPr bwMode="auto">
          <a:xfrm>
            <a:off x="695301" y="692944"/>
            <a:ext cx="7632203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80"/>
                </a:solidFill>
                <a:round/>
                <a:headEnd/>
                <a:tailEnd/>
              </a:ln>
              <a:solidFill>
                <a:srgbClr val="0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23" name="WordArt 438"/>
          <p:cNvSpPr>
            <a:spLocks noChangeShapeType="1" noTextEdit="1"/>
          </p:cNvSpPr>
          <p:nvPr/>
        </p:nvSpPr>
        <p:spPr bwMode="auto">
          <a:xfrm>
            <a:off x="695301" y="1628800"/>
            <a:ext cx="7693124" cy="3096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0" dir="2700068" sy="50000" kx="2115795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84784"/>
            <a:ext cx="90364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các việc làm bảo vệ môi trường trong cuộc sống</a:t>
            </a:r>
            <a:endParaRPr lang="en-US" alt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DỤNG: 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5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12775" y="2967335"/>
            <a:ext cx="822642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4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 trường sạch, đẹp làm cuộc sống của chúng ra tốt đẹp hơn. Em nhớ luôn giữ môi trường xanh, sạch, đẹp.</a:t>
            </a:r>
            <a:endParaRPr lang="en-US" sz="4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075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Verdana" panose="020B0604030504040204" pitchFamily="34" charset="0"/>
              </a:rPr>
              <a:t>VẬN DỤNG: </a:t>
            </a:r>
          </a:p>
          <a:p>
            <a:pPr algn="ctr"/>
            <a:r>
              <a:rPr lang="vi-VN" sz="28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Lớp Học Xanh - Bảo Vệ Môi Trường</a:t>
            </a: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  <a:sym typeface="Verdana" panose="020B0604030504040204" pitchFamily="34" charset="0"/>
              </a:rPr>
              <a:t>- HS có khả năng nhận biết, viết và đọc 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Verdana" panose="020B060403050404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8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  <a:sym typeface="Verdana" panose="020B0604030504040204" pitchFamily="34" charset="0"/>
              </a:rPr>
              <a:t>.</a:t>
            </a:r>
            <a:r>
              <a:rPr kumimoji="0" lang="en-US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sym typeface="Verdana" panose="020B0604030504040204" pitchFamily="34" charset="0"/>
              </a:rPr>
              <a:t> 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Verdana" panose="020B060403050404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  <a:sym typeface="Verdana" panose="020B0604030504040204" pitchFamily="34" charset="0"/>
            </a:endParaRPr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  <a:sym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15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48880"/>
            <a:ext cx="8064896" cy="3366120"/>
          </a:xfrm>
        </p:spPr>
        <p:txBody>
          <a:bodyPr/>
          <a:lstStyle/>
          <a:p>
            <a:pPr marL="0" indent="0" algn="ctr" eaLnBrk="1" hangingPunct="1">
              <a:buNone/>
            </a:pP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971600" y="2564903"/>
            <a:ext cx="7086600" cy="129527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6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445879"/>
              </p:ext>
            </p:extLst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6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Trời</a:t>
            </a: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6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6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963360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43050"/>
            <a:ext cx="8064896" cy="4171950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043608" y="2204864"/>
            <a:ext cx="7086600" cy="25202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vi-VN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21: 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 GÌN MÔI TRƯỜNG SẠCH, ĐẸP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TIẾP)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12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Sắm vai xử lí tình huống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HÀNH: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132856"/>
            <a:ext cx="7488832" cy="4248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41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>
              <a:buNone/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nhóm:Sắm vai xử lí tình huống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"/>
            </a:pP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endParaRPr lang="en-US" sz="4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2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E0213AE-6020-4D5D-B630-382A8C99A4C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132856"/>
            <a:ext cx="7488832" cy="4248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428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>
              <a:buNone/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Chia sẻ :Sắm vai xử lí tình huống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marR="0" lvl="0" indent="-342900" algn="just" defTabSz="914400" rtl="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"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Bước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 2: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Làm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việc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chung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cả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lớp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Verdana" panose="020B0604030504040204" pitchFamily="34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6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E0213AE-6020-4D5D-B630-382A8C99A4C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132856"/>
            <a:ext cx="7488832" cy="4248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60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Tập vận động người thân, bạn bè bảo vệ môi trường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HÀNH: 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6" y="2591544"/>
            <a:ext cx="8000056" cy="4149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36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Tập vận động người thân, bạn bè bảo vệ môi trường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marR="0" lvl="0" indent="-342900" algn="just" defTabSz="914400" rtl="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"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Bước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 1: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Làm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việc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theo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nhóm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Verdana" panose="020B0604030504040204" pitchFamily="34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0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6" y="2591544"/>
            <a:ext cx="8000056" cy="4149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782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Tập vận động người thân, bạn bè bảo vệ môi trường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marR="0" lvl="0" indent="-342900" algn="just" defTabSz="914400" rtl="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"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Bước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 2: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Làm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việc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chung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cả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Verdana" panose="020B0604030504040204" pitchFamily="34" charset="0"/>
              </a:rPr>
              <a:t>lớp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Verdana" panose="020B0604030504040204" pitchFamily="34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4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6" y="2591544"/>
            <a:ext cx="8000056" cy="4149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296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默认设计模板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324</Words>
  <Application>Microsoft Office PowerPoint</Application>
  <PresentationFormat>On-screen Show (4:3)</PresentationFormat>
  <Paragraphs>49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默认设计模板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 Hung</dc:creator>
  <cp:lastModifiedBy>Techsi.vn</cp:lastModifiedBy>
  <cp:revision>45</cp:revision>
  <dcterms:created xsi:type="dcterms:W3CDTF">2009-02-28T21:23:03Z</dcterms:created>
  <dcterms:modified xsi:type="dcterms:W3CDTF">2021-10-30T02:26:43Z</dcterms:modified>
</cp:coreProperties>
</file>