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71" r:id="rId2"/>
    <p:sldId id="292" r:id="rId3"/>
    <p:sldId id="299" r:id="rId4"/>
    <p:sldId id="300" r:id="rId5"/>
    <p:sldId id="314" r:id="rId6"/>
    <p:sldId id="315" r:id="rId7"/>
    <p:sldId id="310" r:id="rId8"/>
    <p:sldId id="311" r:id="rId9"/>
    <p:sldId id="313" r:id="rId10"/>
    <p:sldId id="293" r:id="rId11"/>
    <p:sldId id="316" r:id="rId12"/>
    <p:sldId id="317" r:id="rId13"/>
    <p:sldId id="318" r:id="rId14"/>
    <p:sldId id="308" r:id="rId15"/>
    <p:sldId id="306" r:id="rId1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6E6E6"/>
    <a:srgbClr val="FC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737" autoAdjust="0"/>
  </p:normalViewPr>
  <p:slideViewPr>
    <p:cSldViewPr>
      <p:cViewPr varScale="1">
        <p:scale>
          <a:sx n="68" d="100"/>
          <a:sy n="68" d="100"/>
        </p:scale>
        <p:origin x="5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1" name="Rectangle 42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2" name="Rectangle 430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049113" name="Rectangle 43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114" name="Rectangle 43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9115" name="Rectangle 433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049116" name="Rectangle 43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1FA3EF-D8E7-4C62-9B0B-135EE5951CEE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rgbClr val="000000"/>
        </a:solidFill>
        <a:latin typeface="Verdana" panose="020B0604030504040204" pitchFamily="34" charset="0"/>
        <a:ea typeface="+mn-ea"/>
        <a:cs typeface="+mn-cs"/>
        <a:sym typeface="Verdan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43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0077D0D2-210B-4402-82DF-BB6CAD699FB3}" type="slidenum">
              <a:rPr lang="en-US" altLang="en-US"/>
              <a:t>1</a:t>
            </a:fld>
            <a:endParaRPr lang="en-US" altLang="en-US"/>
          </a:p>
        </p:txBody>
      </p:sp>
      <p:sp>
        <p:nvSpPr>
          <p:cNvPr id="1048627" name="Rectangle 44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</p:spPr>
      </p:sp>
      <p:sp>
        <p:nvSpPr>
          <p:cNvPr id="1048628" name="Rectangle 4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altLang="en-US"/>
              <a:t>thoa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6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906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55AB-C565-4C10-BE91-524C0ABE390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82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3E50-D4A4-4CC2-977E-9F5AA27C37A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7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7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2692-B6C9-4E9B-B083-09DFB78E0C3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89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9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9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9030B-5512-4AAF-9B44-C55C5BB775D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8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6044-91E2-41CB-A5C7-709348BC52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2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3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09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9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D40B5-AB9D-4761-BF4B-08B67E636D4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7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98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99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1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D2CDC-6EB0-43F2-A373-A62581A0B8F2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4906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6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19502-5B98-44D2-9918-B8BBD6DE8EA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16C6-93A8-4834-919E-65EC1955D2C9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106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10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10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0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1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E18E-08B2-47E8-8184-28C3442D849D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5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9076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49077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907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7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4908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8AC72-52E4-4BF8-8DA4-28BF7CE8622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Freeform 1024"/>
          <p:cNvSpPr>
            <a:spLocks noChangeArrowheads="1"/>
          </p:cNvSpPr>
          <p:nvPr/>
        </p:nvSpPr>
        <p:spPr bwMode="auto">
          <a:xfrm rot="18427436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77" name="Rectangle 10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title style</a:t>
            </a:r>
          </a:p>
        </p:txBody>
      </p:sp>
      <p:sp>
        <p:nvSpPr>
          <p:cNvPr id="1048578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Verdana" panose="020B060403050404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Verdana" panose="020B060403050404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Verdana" panose="020B060403050404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Verdana" panose="020B060403050404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Verdana" panose="020B0604030504040204" pitchFamily="34" charset="0"/>
              </a:rPr>
              <a:t>Fifth level</a:t>
            </a:r>
          </a:p>
        </p:txBody>
      </p:sp>
      <p:sp>
        <p:nvSpPr>
          <p:cNvPr id="1048579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0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48581" name="Rectangle 10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latin typeface="+mn-lt"/>
              </a:defRPr>
            </a:lvl1pPr>
          </a:lstStyle>
          <a:p>
            <a:fld id="{A9411246-B5C6-4A38-9656-765EB7AC479C}" type="slidenum">
              <a:rPr lang="en-US" altLang="en-US"/>
              <a:t>‹#›</a:t>
            </a:fld>
            <a:endParaRPr lang="en-US" altLang="en-US"/>
          </a:p>
        </p:txBody>
      </p:sp>
      <p:sp>
        <p:nvSpPr>
          <p:cNvPr id="1048582" name="Freeform 1030"/>
          <p:cNvSpPr>
            <a:spLocks noChangeArrowheads="1"/>
          </p:cNvSpPr>
          <p:nvPr/>
        </p:nvSpPr>
        <p:spPr bwMode="auto">
          <a:xfrm rot="18427436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</a:path>
            </a:pathLst>
          </a:custGeom>
          <a:solidFill>
            <a:srgbClr val="703D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48583" name="Freeform 1031"/>
          <p:cNvSpPr>
            <a:spLocks noChangeArrowheads="1"/>
          </p:cNvSpPr>
          <p:nvPr/>
        </p:nvSpPr>
        <p:spPr bwMode="auto">
          <a:xfrm rot="18427436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</a:path>
            </a:pathLst>
          </a:custGeom>
          <a:solidFill>
            <a:srgbClr val="FFB800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-1011"/>
          <p:cNvGrpSpPr/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48584" name="Freeform 1032"/>
            <p:cNvSpPr>
              <a:spLocks noChangeArrowheads="1"/>
            </p:cNvSpPr>
            <p:nvPr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Freeform 1033"/>
            <p:cNvSpPr>
              <a:spLocks noChangeArrowheads="1"/>
            </p:cNvSpPr>
            <p:nvPr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6" name="Freeform 1034"/>
            <p:cNvSpPr>
              <a:spLocks noChangeArrowheads="1"/>
            </p:cNvSpPr>
            <p:nvPr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7" name="Freeform 1035"/>
            <p:cNvSpPr>
              <a:spLocks noChangeArrowheads="1"/>
            </p:cNvSpPr>
            <p:nvPr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8" name="Freeform 1036"/>
            <p:cNvSpPr>
              <a:spLocks noChangeArrowheads="1"/>
            </p:cNvSpPr>
            <p:nvPr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89" name="Freeform 1037"/>
            <p:cNvSpPr>
              <a:spLocks noChangeArrowheads="1"/>
            </p:cNvSpPr>
            <p:nvPr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</a:path>
              </a:pathLst>
            </a:custGeom>
            <a:solidFill>
              <a:srgbClr val="00B2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0" name="Freeform 1038"/>
            <p:cNvSpPr>
              <a:spLocks noChangeArrowheads="1"/>
            </p:cNvSpPr>
            <p:nvPr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1" name="Freeform 1039"/>
            <p:cNvSpPr>
              <a:spLocks noChangeArrowheads="1"/>
            </p:cNvSpPr>
            <p:nvPr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</a:path>
              </a:pathLst>
            </a:custGeom>
            <a:solidFill>
              <a:srgbClr val="FFB8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592" name="Freeform 1040"/>
            <p:cNvSpPr>
              <a:spLocks noChangeArrowheads="1"/>
            </p:cNvSpPr>
            <p:nvPr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</a:path>
              </a:pathLst>
            </a:custGeom>
            <a:solidFill>
              <a:srgbClr val="FFEF6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-1010"/>
            <p:cNvGrpSpPr/>
            <p:nvPr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6" name="Group -1009"/>
              <p:cNvGrpSpPr/>
              <p:nvPr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48593" name="Freeform 1041"/>
                <p:cNvSpPr>
                  <a:spLocks noChangeArrowheads="1"/>
                </p:cNvSpPr>
                <p:nvPr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4" name="Freeform 1042"/>
                <p:cNvSpPr>
                  <a:spLocks noChangeArrowheads="1"/>
                </p:cNvSpPr>
                <p:nvPr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595" name="Freeform 1043"/>
                <p:cNvSpPr>
                  <a:spLocks noChangeArrowheads="1"/>
                </p:cNvSpPr>
                <p:nvPr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48596" name="Freeform 1044"/>
              <p:cNvSpPr>
                <a:spLocks noChangeArrowheads="1"/>
              </p:cNvSpPr>
              <p:nvPr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7" name="Freeform 1045"/>
              <p:cNvSpPr>
                <a:spLocks noChangeArrowheads="1"/>
              </p:cNvSpPr>
              <p:nvPr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598" name="Freeform 1046"/>
              <p:cNvSpPr>
                <a:spLocks noChangeArrowheads="1"/>
              </p:cNvSpPr>
              <p:nvPr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-1008"/>
              <p:cNvGrpSpPr/>
              <p:nvPr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48599" name="Freeform 1047"/>
                <p:cNvSpPr>
                  <a:spLocks noChangeArrowheads="1"/>
                </p:cNvSpPr>
                <p:nvPr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0" name="Freeform 1048"/>
                <p:cNvSpPr>
                  <a:spLocks noChangeArrowheads="1"/>
                </p:cNvSpPr>
                <p:nvPr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1" name="Freeform 1049"/>
                <p:cNvSpPr>
                  <a:spLocks noChangeArrowheads="1"/>
                </p:cNvSpPr>
                <p:nvPr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2" name="Freeform 1050"/>
                <p:cNvSpPr>
                  <a:spLocks noChangeArrowheads="1"/>
                </p:cNvSpPr>
                <p:nvPr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3" name="Freeform 1051"/>
                <p:cNvSpPr>
                  <a:spLocks noChangeArrowheads="1"/>
                </p:cNvSpPr>
                <p:nvPr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4" name="Freeform 1052"/>
                <p:cNvSpPr>
                  <a:spLocks noChangeArrowheads="1"/>
                </p:cNvSpPr>
                <p:nvPr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5" name="Freeform 1053"/>
                <p:cNvSpPr>
                  <a:spLocks noChangeArrowheads="1"/>
                </p:cNvSpPr>
                <p:nvPr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06" name="Freeform 1054"/>
                <p:cNvSpPr>
                  <a:spLocks noChangeArrowheads="1"/>
                </p:cNvSpPr>
                <p:nvPr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8" name="Group -1007"/>
          <p:cNvGrpSpPr/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8607" name="Freeform 1055"/>
            <p:cNvSpPr>
              <a:spLocks noChangeArrowheads="1"/>
            </p:cNvSpPr>
            <p:nvPr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608" name="Freeform 1056"/>
            <p:cNvSpPr>
              <a:spLocks noChangeArrowheads="1"/>
            </p:cNvSpPr>
            <p:nvPr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</a:path>
              </a:pathLst>
            </a:custGeom>
            <a:solidFill>
              <a:srgbClr val="703DF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-1006"/>
          <p:cNvGrpSpPr/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0" name="Group -1005"/>
            <p:cNvGrpSpPr/>
            <p:nvPr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48609" name="Freeform 1057"/>
              <p:cNvSpPr>
                <a:spLocks noChangeArrowheads="1"/>
              </p:cNvSpPr>
              <p:nvPr/>
            </p:nvSpPr>
            <p:spPr bwMode="auto">
              <a:xfrm rot="18427436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-1004"/>
              <p:cNvGrpSpPr/>
              <p:nvPr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8610" name="Freeform 1058"/>
                <p:cNvSpPr>
                  <a:spLocks noChangeArrowheads="1"/>
                </p:cNvSpPr>
                <p:nvPr/>
              </p:nvSpPr>
              <p:spPr bwMode="auto">
                <a:xfrm rot="18427436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1" name="Freeform 1059"/>
                <p:cNvSpPr>
                  <a:spLocks noChangeArrowheads="1"/>
                </p:cNvSpPr>
                <p:nvPr/>
              </p:nvSpPr>
              <p:spPr bwMode="auto">
                <a:xfrm rot="18427436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2" name="Freeform 1060"/>
                <p:cNvSpPr>
                  <a:spLocks noChangeArrowheads="1"/>
                </p:cNvSpPr>
                <p:nvPr/>
              </p:nvSpPr>
              <p:spPr bwMode="auto">
                <a:xfrm rot="18427436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3" name="Freeform 1061"/>
                <p:cNvSpPr>
                  <a:spLocks noChangeArrowheads="1"/>
                </p:cNvSpPr>
                <p:nvPr/>
              </p:nvSpPr>
              <p:spPr bwMode="auto">
                <a:xfrm rot="18427436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4" name="Freeform 1062"/>
                <p:cNvSpPr>
                  <a:spLocks noChangeArrowheads="1"/>
                </p:cNvSpPr>
                <p:nvPr/>
              </p:nvSpPr>
              <p:spPr bwMode="auto">
                <a:xfrm rot="18427436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5" name="Freeform 1063"/>
                <p:cNvSpPr>
                  <a:spLocks noChangeArrowheads="1"/>
                </p:cNvSpPr>
                <p:nvPr/>
              </p:nvSpPr>
              <p:spPr bwMode="auto">
                <a:xfrm rot="18427436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6" name="Freeform 1064"/>
                <p:cNvSpPr>
                  <a:spLocks noChangeArrowheads="1"/>
                </p:cNvSpPr>
                <p:nvPr/>
              </p:nvSpPr>
              <p:spPr bwMode="auto">
                <a:xfrm rot="18427436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8617" name="Freeform 1065"/>
                <p:cNvSpPr>
                  <a:spLocks noChangeArrowheads="1"/>
                </p:cNvSpPr>
                <p:nvPr/>
              </p:nvSpPr>
              <p:spPr bwMode="auto">
                <a:xfrm rot="18427436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48618" name="Line 1066"/>
            <p:cNvSpPr>
              <a:spLocks noChangeShapeType="1"/>
            </p:cNvSpPr>
            <p:nvPr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Verdana" panose="020B060403050404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omic Sans MS" panose="030F0702030302020204" pitchFamily="66" charset="0"/>
          <a:sym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  <a:sym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video" Target="../media/media1.mp4"/><Relationship Id="rId7" Type="http://schemas.openxmlformats.org/officeDocument/2006/relationships/oleObject" Target="../embeddings/oleObject1.bin"/><Relationship Id="rId2" Type="http://schemas.microsoft.com/office/2007/relationships/media" Target="../media/media1.mp4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8" descr="attachment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-2970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22" name="WordArt 436"/>
          <p:cNvSpPr>
            <a:spLocks noChangeShapeType="1" noTextEdit="1"/>
          </p:cNvSpPr>
          <p:nvPr/>
        </p:nvSpPr>
        <p:spPr bwMode="auto">
          <a:xfrm>
            <a:off x="695301" y="692944"/>
            <a:ext cx="7632203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23" name="WordArt 438"/>
          <p:cNvSpPr>
            <a:spLocks noChangeShapeType="1" noTextEdit="1"/>
          </p:cNvSpPr>
          <p:nvPr/>
        </p:nvSpPr>
        <p:spPr bwMode="auto">
          <a:xfrm>
            <a:off x="695301" y="1628800"/>
            <a:ext cx="7693124" cy="30963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0" dir="2700068" sy="50000" kx="2115795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0" dir="2700068" sy="50000" kx="2115795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" fill="hold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3164775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50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5384D-D679-41F5-83DB-2A6E4544B7CB}"/>
              </a:ext>
            </a:extLst>
          </p:cNvPr>
          <p:cNvSpPr txBox="1"/>
          <p:nvPr/>
        </p:nvSpPr>
        <p:spPr>
          <a:xfrm>
            <a:off x="899592" y="2383116"/>
            <a:ext cx="75608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03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885825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2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A5384D-D679-41F5-83DB-2A6E4544B7CB}"/>
              </a:ext>
            </a:extLst>
          </p:cNvPr>
          <p:cNvSpPr txBox="1"/>
          <p:nvPr/>
        </p:nvSpPr>
        <p:spPr>
          <a:xfrm>
            <a:off x="899592" y="3177550"/>
            <a:ext cx="75608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91BDDF9C-37DC-4B8E-AEE6-6CFF9FE38A27}"/>
              </a:ext>
            </a:extLst>
          </p:cNvPr>
          <p:cNvSpPr/>
          <p:nvPr/>
        </p:nvSpPr>
        <p:spPr bwMode="auto">
          <a:xfrm>
            <a:off x="2109788" y="1700808"/>
            <a:ext cx="5198516" cy="136815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6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8804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quét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dọn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vứt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bừa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589856" y="260648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44016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Ô NHIỄM MÔI TRƯỜNG Ở HÀ NỘI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Ô nhiễm môi trường tại Hà Nội luôn ở mức báo động - Văn hóa du lịc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560" y="1988840"/>
            <a:ext cx="801580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9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348880"/>
            <a:ext cx="8064896" cy="336612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71600" y="2564903"/>
            <a:ext cx="7086600" cy="129527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6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45879"/>
              </p:ext>
            </p:extLst>
          </p:nvPr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6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6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963360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1619672" y="-27384"/>
            <a:ext cx="7560840" cy="223224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MÔI TRƯỜNG SẠCH, ĐẸP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3" name="Picture 13" descr="Các hoạt động bảo vệ môi trường được vay vốn ưu đãi">
            <a:extLst>
              <a:ext uri="{FF2B5EF4-FFF2-40B4-BE49-F238E27FC236}">
                <a16:creationId xmlns:a16="http://schemas.microsoft.com/office/drawing/2014/main" id="{DB0CECA1-2FA0-48A6-9952-6A48FEC88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79006"/>
            <a:ext cx="8663880" cy="48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12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1:Kể về những địa điểm sạch, đẹp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46859"/>
            <a:ext cx="8208912" cy="37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319452"/>
            <a:ext cx="8567489" cy="19655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803757" y="260648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2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46859"/>
            <a:ext cx="8208912" cy="37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3623708"/>
            <a:ext cx="8567489" cy="196553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803757" y="260648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2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2E82334-554C-4317-9B3B-D16E40DF628A}"/>
              </a:ext>
            </a:extLst>
          </p:cNvPr>
          <p:cNvSpPr/>
          <p:nvPr/>
        </p:nvSpPr>
        <p:spPr bwMode="auto">
          <a:xfrm>
            <a:off x="2109788" y="1700808"/>
            <a:ext cx="5198516" cy="136815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6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Verdana" panose="020B0604030504040204" pitchFamily="34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34419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1:Kể về những địa điểm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755" y="2224732"/>
            <a:ext cx="6446490" cy="42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1:Kể về những địa điểm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75" y="2132856"/>
            <a:ext cx="719958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9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Kết quả hình ảnh cho 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1965532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1:Kể về những địa điểm sạch, đẹp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752600" y="284163"/>
            <a:ext cx="7086600" cy="107791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6" descr="Kết quả hình ảnh cho student thin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2700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-16115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HS có khả năng nhận biết, viết và đọc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0" y="-1611560"/>
          <a:ext cx="18097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21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611560"/>
                        <a:ext cx="180975" cy="466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0" y="-114483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Điểm sáng trường học xanh-sạch-đẹp-an toàn - Báo Gia Lai điện tử - Tin  nhanh - Chính x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2557462"/>
            <a:ext cx="6336704" cy="37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2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默认设计模板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anose="020B0604030504040204" pitchFamily="34" charset="0"/>
            <a:sym typeface="Verdana" panose="020B0604030504040204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443</Words>
  <Application>Microsoft Office PowerPoint</Application>
  <PresentationFormat>On-screen Show (4:3)</PresentationFormat>
  <Paragraphs>62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Comic Sans MS</vt:lpstr>
      <vt:lpstr>Times New Roman</vt:lpstr>
      <vt:lpstr>Verdana</vt:lpstr>
      <vt:lpstr>Wingdings</vt:lpstr>
      <vt:lpstr>默认设计模板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 Hung</dc:creator>
  <cp:lastModifiedBy>Admin</cp:lastModifiedBy>
  <cp:revision>39</cp:revision>
  <dcterms:created xsi:type="dcterms:W3CDTF">2009-02-28T21:23:03Z</dcterms:created>
  <dcterms:modified xsi:type="dcterms:W3CDTF">2020-08-29T09:09:21Z</dcterms:modified>
</cp:coreProperties>
</file>