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1"/>
  </p:notesMasterIdLst>
  <p:sldIdLst>
    <p:sldId id="340" r:id="rId11"/>
    <p:sldId id="367" r:id="rId12"/>
    <p:sldId id="317" r:id="rId13"/>
    <p:sldId id="300" r:id="rId14"/>
    <p:sldId id="366" r:id="rId15"/>
    <p:sldId id="368" r:id="rId16"/>
    <p:sldId id="369" r:id="rId17"/>
    <p:sldId id="370" r:id="rId18"/>
    <p:sldId id="371" r:id="rId19"/>
    <p:sldId id="372" r:id="rId20"/>
  </p:sldIdLst>
  <p:sldSz cx="12190413" cy="6859588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53F"/>
    <a:srgbClr val="EB666A"/>
    <a:srgbClr val="7AB9AE"/>
    <a:srgbClr val="E9A838"/>
    <a:srgbClr val="79CBD0"/>
    <a:srgbClr val="98AB21"/>
    <a:srgbClr val="345B40"/>
    <a:srgbClr val="393314"/>
    <a:srgbClr val="E95376"/>
    <a:srgbClr val="A27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5" autoAdjust="0"/>
    <p:restoredTop sz="97926" autoAdjust="0"/>
  </p:normalViewPr>
  <p:slideViewPr>
    <p:cSldViewPr snapToGrid="0" showGuides="1">
      <p:cViewPr varScale="1">
        <p:scale>
          <a:sx n="83" d="100"/>
          <a:sy n="83" d="100"/>
        </p:scale>
        <p:origin x="110" y="8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677046" y="803509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 dirty="0" smtClean="0">
                <a:solidFill>
                  <a:srgbClr val="EB666A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9</a:t>
            </a:r>
            <a:endParaRPr lang="en-US" altLang="zh-CN" sz="8800" spc="600" dirty="0">
              <a:solidFill>
                <a:srgbClr val="EB666A"/>
              </a:solidFill>
              <a:latin typeface="Arial-SGK-TV" pitchFamily="2" charset="0"/>
              <a:ea typeface="华文琥珀" panose="02010800040101010101" pitchFamily="2" charset="-122"/>
              <a:cs typeface="Arial-SGK-TV" pitchFamily="2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1248373" y="2166454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</a:t>
              </a:r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NHIÊN T</a:t>
              </a:r>
              <a:r>
                <a:rPr lang="vi-VN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</a:t>
              </a:r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ĐẸP</a:t>
              </a:r>
            </a:p>
            <a:p>
              <a:pPr algn="ctr"/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EM</a:t>
              </a:r>
              <a:endParaRPr lang="en-US" altLang="zh-CN" sz="5400" spc="6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90907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9" t="50000"/>
          <a:stretch/>
        </p:blipFill>
        <p:spPr bwMode="auto">
          <a:xfrm>
            <a:off x="0" y="0"/>
            <a:ext cx="12190413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4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[Nhạc Thiếu Nhi] Về Với Thiên Nhiên - Cao Tấn Chươ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8713" y="-1809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1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732890" y="2432193"/>
            <a:ext cx="87246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KHÁM PHÁ - KẾT NỐI</a:t>
            </a:r>
            <a:endParaRPr kumimoji="1" lang="zh-CN" altLang="en-US" sz="66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585139" y="238407"/>
            <a:ext cx="10948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KỂ TÊN MỘT SỐ LOẠI CÂY </a:t>
            </a:r>
            <a:r>
              <a:rPr kumimoji="1" lang="en-US" altLang="zh-CN" sz="4000" dirty="0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Ở N</a:t>
            </a:r>
            <a:r>
              <a:rPr kumimoji="1" lang="vi-VN" altLang="zh-CN" sz="4000" dirty="0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ƠI</a:t>
            </a:r>
            <a:r>
              <a:rPr kumimoji="1" lang="en-US" altLang="zh-CN" sz="40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EM SỐNG</a:t>
            </a:r>
            <a:endParaRPr kumimoji="1" lang="zh-CN" altLang="en-US" sz="40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2050"/>
            <a:ext cx="12190413" cy="56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2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959107" y="2445036"/>
            <a:ext cx="7707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CHIA SẺ CẢM XÚC</a:t>
            </a:r>
            <a:endParaRPr kumimoji="1" lang="zh-CN" altLang="en-US" sz="66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"/>
            <a:ext cx="12190413" cy="68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17143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" y="0"/>
            <a:ext cx="12190412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8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0" y="-1"/>
            <a:ext cx="12190413" cy="68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5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712"/>
          <a:stretch/>
        </p:blipFill>
        <p:spPr bwMode="auto">
          <a:xfrm>
            <a:off x="0" y="133349"/>
            <a:ext cx="12190413" cy="67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77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0&quot;/&gt;&lt;/object&gt;&lt;object type=&quot;3&quot; unique_id=&quot;10004&quot;&gt;&lt;property id=&quot;20148&quot; value=&quot;5&quot;/&gt;&lt;property id=&quot;20300&quot; value=&quot;Slide 2&quot;/&gt;&lt;property id=&quot;20307&quot; value=&quot;367&quot;/&gt;&lt;/object&gt;&lt;object type=&quot;3&quot; unique_id=&quot;10005&quot;&gt;&lt;property id=&quot;20148&quot; value=&quot;5&quot;/&gt;&lt;property id=&quot;20300&quot; value=&quot;Slide 3&quot;/&gt;&lt;property id=&quot;20307&quot; value=&quot;317&quot;/&gt;&lt;/object&gt;&lt;object type=&quot;3&quot; unique_id=&quot;10006&quot;&gt;&lt;property id=&quot;20148&quot; value=&quot;5&quot;/&gt;&lt;property id=&quot;20300&quot; value=&quot;Slide 4&quot;/&gt;&lt;property id=&quot;20307&quot; value=&quot;300&quot;/&gt;&lt;/object&gt;&lt;object type=&quot;3&quot; unique_id=&quot;10007&quot;&gt;&lt;property id=&quot;20148&quot; value=&quot;5&quot;/&gt;&lt;property id=&quot;20300&quot; value=&quot;Slide 5&quot;/&gt;&lt;property id=&quot;20307&quot; value=&quot;366&quot;/&gt;&lt;/object&gt;&lt;object type=&quot;3&quot; unique_id=&quot;10008&quot;&gt;&lt;property id=&quot;20148&quot; value=&quot;5&quot;/&gt;&lt;property id=&quot;20300&quot; value=&quot;Slide 6&quot;/&gt;&lt;property id=&quot;20307&quot; value=&quot;368&quot;/&gt;&lt;/object&gt;&lt;object type=&quot;3&quot; unique_id=&quot;10009&quot;&gt;&lt;property id=&quot;20148&quot; value=&quot;5&quot;/&gt;&lt;property id=&quot;20300&quot; value=&quot;Slide 7&quot;/&gt;&lt;property id=&quot;20307&quot; value=&quot;369&quot;/&gt;&lt;/object&gt;&lt;object type=&quot;3&quot; unique_id=&quot;10010&quot;&gt;&lt;property id=&quot;20148&quot; value=&quot;5&quot;/&gt;&lt;property id=&quot;20300&quot; value=&quot;Slide 8&quot;/&gt;&lt;property id=&quot;20307&quot; value=&quot;370&quot;/&gt;&lt;/object&gt;&lt;object type=&quot;3&quot; unique_id=&quot;10011&quot;&gt;&lt;property id=&quot;20148&quot; value=&quot;5&quot;/&gt;&lt;property id=&quot;20300&quot; value=&quot;Slide 9&quot;/&gt;&lt;property id=&quot;20307&quot; value=&quot;371&quot;/&gt;&lt;/object&gt;&lt;object type=&quot;3&quot; unique_id=&quot;10012&quot;&gt;&lt;property id=&quot;20148&quot; value=&quot;5&quot;/&gt;&lt;property id=&quot;20300&quot; value=&quot;Slide 10&quot;/&gt;&lt;property id=&quot;20307&quot; value=&quot;372&quot;/&gt;&lt;/object&gt;&lt;/object&gt;&lt;object type=&quot;8&quot; unique_id=&quot;10024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4236</TotalTime>
  <Words>40</Words>
  <Application>Microsoft Office PowerPoint</Application>
  <PresentationFormat>Custom</PresentationFormat>
  <Paragraphs>13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34" baseType="lpstr">
      <vt:lpstr>宋体</vt:lpstr>
      <vt:lpstr>Arial</vt:lpstr>
      <vt:lpstr>Arial-SGK-TV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华文琥珀</vt:lpstr>
      <vt:lpstr>华康海报体W12(P)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thanhtamthlb</cp:lastModifiedBy>
  <cp:revision>2431</cp:revision>
  <dcterms:created xsi:type="dcterms:W3CDTF">2015-12-01T09:06:39Z</dcterms:created>
  <dcterms:modified xsi:type="dcterms:W3CDTF">2021-02-27T07:25:30Z</dcterms:modified>
</cp:coreProperties>
</file>