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3"/>
  </p:notesMasterIdLst>
  <p:sldIdLst>
    <p:sldId id="373" r:id="rId11"/>
    <p:sldId id="340" r:id="rId12"/>
    <p:sldId id="367" r:id="rId13"/>
    <p:sldId id="317" r:id="rId14"/>
    <p:sldId id="300" r:id="rId15"/>
    <p:sldId id="366" r:id="rId16"/>
    <p:sldId id="368" r:id="rId17"/>
    <p:sldId id="369" r:id="rId18"/>
    <p:sldId id="370" r:id="rId19"/>
    <p:sldId id="371" r:id="rId20"/>
    <p:sldId id="372" r:id="rId21"/>
    <p:sldId id="374" r:id="rId22"/>
  </p:sldIdLst>
  <p:sldSz cx="12190413" cy="6859588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C853F"/>
    <a:srgbClr val="EB666A"/>
    <a:srgbClr val="7AB9AE"/>
    <a:srgbClr val="E9A838"/>
    <a:srgbClr val="79CBD0"/>
    <a:srgbClr val="98AB21"/>
    <a:srgbClr val="345B40"/>
    <a:srgbClr val="393314"/>
    <a:srgbClr val="E95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45" autoAdjust="0"/>
    <p:restoredTop sz="97926" autoAdjust="0"/>
  </p:normalViewPr>
  <p:slideViewPr>
    <p:cSldViewPr snapToGrid="0" showGuides="1">
      <p:cViewPr varScale="1">
        <p:scale>
          <a:sx n="83" d="100"/>
          <a:sy n="83" d="100"/>
        </p:scale>
        <p:origin x="110" y="8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0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B9986C-073A-4962-BB45-CA9EA7BFAD25}"/>
              </a:ext>
            </a:extLst>
          </p:cNvPr>
          <p:cNvSpPr/>
          <p:nvPr/>
        </p:nvSpPr>
        <p:spPr>
          <a:xfrm>
            <a:off x="797583" y="3193213"/>
            <a:ext cx="105952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4852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LỚP 1</a:t>
            </a:r>
            <a:endParaRPr kumimoji="0" lang="en-US" sz="4800" b="1" i="0" u="none" strike="noStrike" kern="1200" cap="none" spc="0" normalizeH="0" baseline="0" noProof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2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1712"/>
          <a:stretch/>
        </p:blipFill>
        <p:spPr bwMode="auto">
          <a:xfrm>
            <a:off x="0" y="133349"/>
            <a:ext cx="12190413" cy="67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37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69" t="50000"/>
          <a:stretch/>
        </p:blipFill>
        <p:spPr bwMode="auto">
          <a:xfrm>
            <a:off x="0" y="0"/>
            <a:ext cx="12190413" cy="68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4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83467C-75DB-4D8D-8E66-4D7D202322A6}"/>
              </a:ext>
            </a:extLst>
          </p:cNvPr>
          <p:cNvSpPr/>
          <p:nvPr/>
        </p:nvSpPr>
        <p:spPr>
          <a:xfrm>
            <a:off x="797583" y="3193213"/>
            <a:ext cx="105952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4852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KÍNH CHÚC THẦY CÔ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SỨC KHỎE – HẠNH PHÚC</a:t>
            </a:r>
            <a:endParaRPr kumimoji="0" lang="en-US" sz="4800" b="1" i="0" u="none" strike="noStrike" kern="1200" cap="none" spc="0" normalizeH="0" baseline="0" noProof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7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F2AF04-53FD-4614-91C0-1A64EEF05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id="{7B4D2B6D-FA94-4C3A-956C-4EFEA2A8C38D}"/>
              </a:ext>
            </a:extLst>
          </p:cNvPr>
          <p:cNvSpPr txBox="1"/>
          <p:nvPr/>
        </p:nvSpPr>
        <p:spPr>
          <a:xfrm>
            <a:off x="4677046" y="803509"/>
            <a:ext cx="33586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spc="600" dirty="0">
                <a:solidFill>
                  <a:srgbClr val="FF0000"/>
                </a:solidFill>
                <a:latin typeface="Arial-SGK-TV" pitchFamily="2" charset="0"/>
                <a:ea typeface="华文琥珀" panose="02010800040101010101" pitchFamily="2" charset="-122"/>
                <a:cs typeface="Arial-SGK-TV" pitchFamily="2" charset="0"/>
              </a:rPr>
              <a:t>BÀI 9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D1E4B20-6EB4-429D-B984-6591D471DE77}"/>
              </a:ext>
            </a:extLst>
          </p:cNvPr>
          <p:cNvGrpSpPr/>
          <p:nvPr/>
        </p:nvGrpSpPr>
        <p:grpSpPr>
          <a:xfrm>
            <a:off x="1248373" y="2166454"/>
            <a:ext cx="9693679" cy="1754326"/>
            <a:chOff x="2653223" y="3483443"/>
            <a:chExt cx="7616256" cy="1378364"/>
          </a:xfrm>
          <a:solidFill>
            <a:srgbClr val="7AB9AE"/>
          </a:solidFill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313D2F4-399D-42F6-9CBA-481BFA0C45E6}"/>
                </a:ext>
              </a:extLst>
            </p:cNvPr>
            <p:cNvSpPr/>
            <p:nvPr/>
          </p:nvSpPr>
          <p:spPr>
            <a:xfrm>
              <a:off x="4070198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00226FD-A4AE-4F63-BBD5-10D59ACA44D5}"/>
                </a:ext>
              </a:extLst>
            </p:cNvPr>
            <p:cNvSpPr/>
            <p:nvPr/>
          </p:nvSpPr>
          <p:spPr>
            <a:xfrm>
              <a:off x="7666651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19D882C5-63E3-40C9-B74D-6E45FF589908}"/>
                </a:ext>
              </a:extLst>
            </p:cNvPr>
            <p:cNvSpPr txBox="1"/>
            <p:nvPr/>
          </p:nvSpPr>
          <p:spPr>
            <a:xfrm>
              <a:off x="2653223" y="3483443"/>
              <a:ext cx="7616256" cy="13783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b="1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THIÊN NHIÊN T</a:t>
              </a:r>
              <a:r>
                <a:rPr lang="vi-VN" altLang="zh-CN" sz="5400" b="1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ƯƠI</a:t>
              </a:r>
              <a:r>
                <a:rPr lang="en-US" altLang="zh-CN" sz="5400" b="1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 ĐẸP</a:t>
              </a:r>
            </a:p>
            <a:p>
              <a:pPr algn="ctr"/>
              <a:r>
                <a:rPr lang="en-US" altLang="zh-CN" sz="5400" b="1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QUÊ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090907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[Nhạc Thiếu Nhi] Về Với Thiên Nhiên - Cao Tấn Chươ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8713" y="-1809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1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8" y="452762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212676" y="756444"/>
            <a:ext cx="371611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ĐỘNG 1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1732890" y="2432193"/>
            <a:ext cx="87246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KHÁM PHÁ - KẾT NỐI</a:t>
            </a:r>
            <a:endParaRPr kumimoji="1" lang="zh-CN" altLang="en-US" sz="6600" dirty="0">
              <a:solidFill>
                <a:srgbClr val="0000F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02704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585139" y="238407"/>
            <a:ext cx="109488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KỂ TÊN MỘT SỐ LOẠI CÂY Ở N</a:t>
            </a:r>
            <a:r>
              <a:rPr kumimoji="1" lang="vi-VN" altLang="zh-CN" sz="40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ƠI</a:t>
            </a:r>
            <a:r>
              <a:rPr kumimoji="1" lang="en-US" altLang="zh-CN" sz="40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EM SỐNG</a:t>
            </a:r>
            <a:endParaRPr kumimoji="1" lang="zh-CN" altLang="en-US" sz="4000" dirty="0">
              <a:solidFill>
                <a:srgbClr val="0000F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2050"/>
            <a:ext cx="12190413" cy="56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20270"/>
      </p:ext>
    </p:extLst>
  </p:cSld>
  <p:clrMapOvr>
    <a:masterClrMapping/>
  </p:clrMapOvr>
  <p:transition spd="slow" advTm="1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8" y="452762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170472" y="756444"/>
            <a:ext cx="371611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ĐỘNG 2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2029447" y="2445036"/>
            <a:ext cx="77075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CHIA SẺ CẢM XÚC</a:t>
            </a:r>
            <a:endParaRPr kumimoji="1" lang="zh-CN" altLang="en-US" sz="6600" dirty="0">
              <a:solidFill>
                <a:srgbClr val="0000F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73096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-1"/>
            <a:ext cx="12190413" cy="68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17143"/>
      </p:ext>
    </p:extLst>
  </p:cSld>
  <p:clrMapOvr>
    <a:masterClrMapping/>
  </p:clrMapOvr>
  <p:transition spd="slow" advTm="1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1" y="0"/>
            <a:ext cx="12190412" cy="68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8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0" y="-1"/>
            <a:ext cx="12190413" cy="686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560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MMPROD_UIDATA" val="&lt;database version=&quot;11.0&quot;&gt;&lt;object type=&quot;1&quot; unique_id=&quot;10001&quot;&gt;&lt;object type=&quot;2&quot; unique_id=&quot;10025&quot;&gt;&lt;object type=&quot;3&quot; unique_id=&quot;10026&quot;&gt;&lt;property id=&quot;20148&quot; value=&quot;5&quot;/&gt;&lt;property id=&quot;20300&quot; value=&quot;Slide 1&quot;/&gt;&lt;property id=&quot;20307&quot; value=&quot;373&quot;/&gt;&lt;/object&gt;&lt;object type=&quot;3&quot; unique_id=&quot;10027&quot;&gt;&lt;property id=&quot;20148&quot; value=&quot;5&quot;/&gt;&lt;property id=&quot;20300&quot; value=&quot;Slide 2&quot;/&gt;&lt;property id=&quot;20307&quot; value=&quot;340&quot;/&gt;&lt;/object&gt;&lt;object type=&quot;3&quot; unique_id=&quot;10028&quot;&gt;&lt;property id=&quot;20148&quot; value=&quot;5&quot;/&gt;&lt;property id=&quot;20300&quot; value=&quot;Slide 3&quot;/&gt;&lt;property id=&quot;20307&quot; value=&quot;367&quot;/&gt;&lt;/object&gt;&lt;object type=&quot;3&quot; unique_id=&quot;10029&quot;&gt;&lt;property id=&quot;20148&quot; value=&quot;5&quot;/&gt;&lt;property id=&quot;20300&quot; value=&quot;Slide 4&quot;/&gt;&lt;property id=&quot;20307&quot; value=&quot;317&quot;/&gt;&lt;/object&gt;&lt;object type=&quot;3&quot; unique_id=&quot;10030&quot;&gt;&lt;property id=&quot;20148&quot; value=&quot;5&quot;/&gt;&lt;property id=&quot;20300&quot; value=&quot;Slide 5&quot;/&gt;&lt;property id=&quot;20307&quot; value=&quot;300&quot;/&gt;&lt;/object&gt;&lt;object type=&quot;3&quot; unique_id=&quot;10031&quot;&gt;&lt;property id=&quot;20148&quot; value=&quot;5&quot;/&gt;&lt;property id=&quot;20300&quot; value=&quot;Slide 6&quot;/&gt;&lt;property id=&quot;20307&quot; value=&quot;366&quot;/&gt;&lt;/object&gt;&lt;object type=&quot;3&quot; unique_id=&quot;10032&quot;&gt;&lt;property id=&quot;20148&quot; value=&quot;5&quot;/&gt;&lt;property id=&quot;20300&quot; value=&quot;Slide 7&quot;/&gt;&lt;property id=&quot;20307&quot; value=&quot;368&quot;/&gt;&lt;/object&gt;&lt;object type=&quot;3&quot; unique_id=&quot;10033&quot;&gt;&lt;property id=&quot;20148&quot; value=&quot;5&quot;/&gt;&lt;property id=&quot;20300&quot; value=&quot;Slide 8&quot;/&gt;&lt;property id=&quot;20307&quot; value=&quot;369&quot;/&gt;&lt;/object&gt;&lt;object type=&quot;3&quot; unique_id=&quot;10034&quot;&gt;&lt;property id=&quot;20148&quot; value=&quot;5&quot;/&gt;&lt;property id=&quot;20300&quot; value=&quot;Slide 9&quot;/&gt;&lt;property id=&quot;20307&quot; value=&quot;370&quot;/&gt;&lt;/object&gt;&lt;object type=&quot;3&quot; unique_id=&quot;10035&quot;&gt;&lt;property id=&quot;20148&quot; value=&quot;5&quot;/&gt;&lt;property id=&quot;20300&quot; value=&quot;Slide 10&quot;/&gt;&lt;property id=&quot;20307&quot; value=&quot;371&quot;/&gt;&lt;/object&gt;&lt;object type=&quot;3&quot; unique_id=&quot;10036&quot;&gt;&lt;property id=&quot;20148&quot; value=&quot;5&quot;/&gt;&lt;property id=&quot;20300&quot; value=&quot;Slide 11&quot;/&gt;&lt;property id=&quot;20307&quot; value=&quot;372&quot;/&gt;&lt;/object&gt;&lt;object type=&quot;3&quot; unique_id=&quot;10037&quot;&gt;&lt;property id=&quot;20148&quot; value=&quot;5&quot;/&gt;&lt;property id=&quot;20300&quot; value=&quot;Slide 12&quot;/&gt;&lt;property id=&quot;20307&quot; value=&quot;374&quot;/&gt;&lt;/object&gt;&lt;/object&gt;&lt;object type=&quot;8&quot; unique_id=&quot;10051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4238</TotalTime>
  <Words>58</Words>
  <Application>Microsoft Office PowerPoint</Application>
  <PresentationFormat>Custom</PresentationFormat>
  <Paragraphs>17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36" baseType="lpstr">
      <vt:lpstr>宋体</vt:lpstr>
      <vt:lpstr>Arial</vt:lpstr>
      <vt:lpstr>Arial-SGK-TV</vt:lpstr>
      <vt:lpstr>Calibri</vt:lpstr>
      <vt:lpstr>等线</vt:lpstr>
      <vt:lpstr>等线 Light</vt:lpstr>
      <vt:lpstr>Impact</vt:lpstr>
      <vt:lpstr>ITC Avant Garde Std Bk</vt:lpstr>
      <vt:lpstr>LiHei Pro</vt:lpstr>
      <vt:lpstr>Open Sans Extrabold</vt:lpstr>
      <vt:lpstr>Signika</vt:lpstr>
      <vt:lpstr>华文琥珀</vt:lpstr>
      <vt:lpstr>华康海报体W12(P)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通用ppt</dc:title>
  <dc:creator>lzj</dc:creator>
  <cp:lastModifiedBy>thanhtamthlb</cp:lastModifiedBy>
  <cp:revision>2433</cp:revision>
  <dcterms:created xsi:type="dcterms:W3CDTF">2015-12-01T09:06:39Z</dcterms:created>
  <dcterms:modified xsi:type="dcterms:W3CDTF">2021-02-27T07:25:18Z</dcterms:modified>
</cp:coreProperties>
</file>