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4800" y="1752600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-Khoe-Áo-Mới-♫-Bé-Quý-Dương-♫-Nhạc-Tết-Thiếu-Nhi-Vui-Nhộn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200" y="5045983"/>
            <a:ext cx="152400" cy="85725"/>
          </a:xfrm>
          <a:prstGeom prst="rect">
            <a:avLst/>
          </a:prstGeom>
        </p:spPr>
      </p:pic>
      <p:pic>
        <p:nvPicPr>
          <p:cNvPr id="1026" name="Picture 2" descr="C:\Users\AD\Downloads\24-hinh-nen-powerpoint-tuyet-dep-danh-cho-cac-be-mam-non-1487092767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629"/>
            <a:ext cx="911497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6196F0-7060-41EC-AF46-F9D894FC1AF5}"/>
              </a:ext>
            </a:extLst>
          </p:cNvPr>
          <p:cNvSpPr txBox="1"/>
          <p:nvPr/>
        </p:nvSpPr>
        <p:spPr>
          <a:xfrm>
            <a:off x="564356" y="1295400"/>
            <a:ext cx="8015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HẰNG NGÀY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313873"/>
            <a:ext cx="9144000" cy="54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357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33800"/>
            <a:ext cx="915092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470366" y="-38100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428336"/>
            <a:ext cx="7793182" cy="648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5791200" cy="3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2144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01E45-95AA-4A29-A277-F9F1E656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ống Cơm 🥁 Nhạc Thiếu Nhi Tình Bằng Có Cái Trống Cơm">
            <a:hlinkClick r:id="" action="ppaction://media"/>
            <a:extLst>
              <a:ext uri="{FF2B5EF4-FFF2-40B4-BE49-F238E27FC236}">
                <a16:creationId xmlns="" xmlns:a16="http://schemas.microsoft.com/office/drawing/2014/main" id="{C189C098-E1B3-4BAF-8D66-7C0A34CC2C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52</Words>
  <Application>Microsoft Office PowerPoint</Application>
  <PresentationFormat>On-screen Show (4:3)</PresentationFormat>
  <Paragraphs>9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8</cp:revision>
  <dcterms:created xsi:type="dcterms:W3CDTF">2020-08-26T07:39:06Z</dcterms:created>
  <dcterms:modified xsi:type="dcterms:W3CDTF">2020-08-26T08:58:20Z</dcterms:modified>
</cp:coreProperties>
</file>