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84" r:id="rId2"/>
    <p:sldId id="300" r:id="rId3"/>
    <p:sldId id="316" r:id="rId4"/>
    <p:sldId id="301" r:id="rId5"/>
    <p:sldId id="303" r:id="rId6"/>
    <p:sldId id="308" r:id="rId7"/>
    <p:sldId id="309" r:id="rId8"/>
    <p:sldId id="313" r:id="rId9"/>
    <p:sldId id="312" r:id="rId10"/>
    <p:sldId id="310" r:id="rId11"/>
    <p:sldId id="311" r:id="rId12"/>
    <p:sldId id="314" r:id="rId13"/>
    <p:sldId id="299" r:id="rId14"/>
  </p:sldIdLst>
  <p:sldSz cx="9144000" cy="6858000" type="screen4x3"/>
  <p:notesSz cx="6858000" cy="9144000"/>
  <p:custDataLst>
    <p:tags r:id="rId16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0000"/>
    <a:srgbClr val="E7FFF7"/>
    <a:srgbClr val="FFFFEB"/>
    <a:srgbClr val="FFFBFF"/>
    <a:srgbClr val="E1FFF9"/>
    <a:srgbClr val="FFFFF7"/>
    <a:srgbClr val="CCFFCC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02" autoAdjust="0"/>
    <p:restoredTop sz="93979" autoAdjust="0"/>
  </p:normalViewPr>
  <p:slideViewPr>
    <p:cSldViewPr>
      <p:cViewPr varScale="1">
        <p:scale>
          <a:sx n="61" d="100"/>
          <a:sy n="61" d="100"/>
        </p:scale>
        <p:origin x="1364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tags" Target="tags/tag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437EE81B-E0B8-4937-B2B3-ACE38A003385}" type="datetimeFigureOut">
              <a:rPr lang="en-US"/>
              <a:pPr>
                <a:defRPr/>
              </a:pPr>
              <a:t>4/10/2020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9017CCA3-AE8F-421B-B3A1-53F8382BA1B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69C44969-190B-48F6-82C2-476021C13507}" type="slidenum">
              <a:rPr lang="en-US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</a:t>
            </a:fld>
            <a:endParaRPr lang="en-US" altLang="en-US" smtClean="0">
              <a:latin typeface="Arial" panose="020B0604020202020204" pitchFamily="34" charset="0"/>
            </a:endParaRPr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6141081A-0938-41EE-9AE5-500A794E9A8E}" type="slidenum">
              <a:rPr lang="en-US" altLang="en-US" smtClean="0">
                <a:latin typeface="Arial" panose="020B0604020202020204" pitchFamily="34" charset="0"/>
                <a:cs typeface="Arial" panose="020B0604020202020204" pitchFamily="34" charset="0"/>
              </a:rPr>
              <a:pPr>
                <a:spcBef>
                  <a:spcPct val="0"/>
                </a:spcBef>
              </a:pPr>
              <a:t>2</a:t>
            </a:fld>
            <a:endParaRPr lang="en-US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147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8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6149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04068E29-8983-46B5-95ED-443D708722B0}" type="slidenum">
              <a:rPr lang="en-US" altLang="en-US">
                <a:latin typeface="Arial" panose="020B0604020202020204" pitchFamily="34" charset="0"/>
              </a:rPr>
              <a:pPr algn="r" eaLnBrk="1" hangingPunct="1">
                <a:spcBef>
                  <a:spcPct val="0"/>
                </a:spcBef>
              </a:pPr>
              <a:t>2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6141081A-0938-41EE-9AE5-500A794E9A8E}" type="slidenum">
              <a:rPr lang="en-US" altLang="en-US" smtClean="0">
                <a:latin typeface="Arial" panose="020B0604020202020204" pitchFamily="34" charset="0"/>
                <a:cs typeface="Arial" panose="020B0604020202020204" pitchFamily="34" charset="0"/>
              </a:rPr>
              <a:pPr>
                <a:spcBef>
                  <a:spcPct val="0"/>
                </a:spcBef>
              </a:pPr>
              <a:t>3</a:t>
            </a:fld>
            <a:endParaRPr lang="en-US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147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8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6149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04068E29-8983-46B5-95ED-443D708722B0}" type="slidenum">
              <a:rPr lang="en-US" altLang="en-US">
                <a:latin typeface="Arial" panose="020B0604020202020204" pitchFamily="34" charset="0"/>
              </a:rPr>
              <a:pPr algn="r" eaLnBrk="1" hangingPunct="1">
                <a:spcBef>
                  <a:spcPct val="0"/>
                </a:spcBef>
              </a:pPr>
              <a:t>3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06797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51D8FE-28B9-43B7-A452-A1552DF5425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857512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71E14B-396A-46DE-945F-D465A14850C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464501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B2A68D-833E-4A9F-8D18-7C392095D12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872858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33C4A0-B188-4A81-89A0-FFB75CDF3FF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120274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AE19ED-1410-4DF6-B6C0-BA5312BB9C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105705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B6B233-611B-40AF-A3C5-7D74A840C7F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374817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EAECD0-1E9A-4E37-B2CB-02139A75D30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327558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A6CB07-1230-4067-B1F8-947ACBA4D6B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765815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7A0B3A-39AF-4ED9-8A79-37AB115126C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573879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5428E6-396E-4EA3-A327-D3AF4709F60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040914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967B6E-43FD-4898-8EF4-3423B055A16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306687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90321FC3-6048-4197-88FD-102342ED1C7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gif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9.gif"/><Relationship Id="rId4" Type="http://schemas.openxmlformats.org/officeDocument/2006/relationships/image" Target="../media/image8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9.gif"/><Relationship Id="rId4" Type="http://schemas.openxmlformats.org/officeDocument/2006/relationships/image" Target="../media/image8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blumen-pflanzen094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8396132">
            <a:off x="-136525" y="-12700"/>
            <a:ext cx="1685925" cy="131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3" descr="blumen-pflanzen094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8380094">
            <a:off x="7848600" y="76200"/>
            <a:ext cx="1600200" cy="1246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6" name="Picture 9" descr="blumen-pflanzen094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3608123">
            <a:off x="7645400" y="5521325"/>
            <a:ext cx="1685925" cy="131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7" name="Picture 10" descr="blumen-pflanzen094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597460">
            <a:off x="-304800" y="5470525"/>
            <a:ext cx="1685925" cy="131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8" name="Picture 11" descr="blumen-pflanzen094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5249863"/>
            <a:ext cx="5105400" cy="2522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079" name="Group 12"/>
          <p:cNvGrpSpPr>
            <a:grpSpLocks/>
          </p:cNvGrpSpPr>
          <p:nvPr/>
        </p:nvGrpSpPr>
        <p:grpSpPr bwMode="auto">
          <a:xfrm>
            <a:off x="3175" y="0"/>
            <a:ext cx="9186863" cy="6951663"/>
            <a:chOff x="0" y="0"/>
            <a:chExt cx="5760" cy="4320"/>
          </a:xfrm>
        </p:grpSpPr>
        <p:pic>
          <p:nvPicPr>
            <p:cNvPr id="3084" name="Picture 13" descr="n3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-2137" y="2137"/>
              <a:ext cx="4320" cy="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085" name="Picture 14" descr="n3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3577" y="2137"/>
              <a:ext cx="4320" cy="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086" name="Picture 15" descr="n3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4259"/>
              <a:ext cx="5760" cy="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087" name="Picture 16" descr="n3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5760" cy="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3080" name="Picture 5" descr="F:\1-原创素材\1_mm1102\PPT\PPT_014\materaials\flower_3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79400" y="5300663"/>
            <a:ext cx="354013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81" name="Text Box 216"/>
          <p:cNvSpPr txBox="1">
            <a:spLocks noChangeArrowheads="1"/>
          </p:cNvSpPr>
          <p:nvPr/>
        </p:nvSpPr>
        <p:spPr bwMode="auto">
          <a:xfrm>
            <a:off x="2200275" y="3132138"/>
            <a:ext cx="4724400" cy="631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500" b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Môn: Tin học - Lớp 4</a:t>
            </a:r>
          </a:p>
        </p:txBody>
      </p:sp>
      <p:pic>
        <p:nvPicPr>
          <p:cNvPr id="3082" name="Picture 5" descr="F:\1-原创素材\1_mm1102\PPT\PPT_014\materaials\flower_3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79400" y="5300663"/>
            <a:ext cx="354013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" name="Rectangle 18"/>
          <p:cNvSpPr/>
          <p:nvPr/>
        </p:nvSpPr>
        <p:spPr>
          <a:xfrm>
            <a:off x="401762" y="2088691"/>
            <a:ext cx="8320226" cy="707886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 eaLnBrk="1" hangingPunct="1">
              <a:defRPr/>
            </a:pPr>
            <a:r>
              <a:rPr lang="en-US" sz="4000" b="1" dirty="0">
                <a:ln/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CHÀO MỪNG CÁC CON ĐẾN VỚI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4"/>
          <p:cNvSpPr>
            <a:spLocks noChangeArrowheads="1"/>
          </p:cNvSpPr>
          <p:nvPr/>
        </p:nvSpPr>
        <p:spPr bwMode="auto">
          <a:xfrm>
            <a:off x="457200" y="0"/>
            <a:ext cx="82296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4400">
              <a:solidFill>
                <a:schemeClr val="tx2"/>
              </a:solidFill>
            </a:endParaRPr>
          </a:p>
        </p:txBody>
      </p:sp>
      <p:pic>
        <p:nvPicPr>
          <p:cNvPr id="13315" name="Picture 25" descr="Picture1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98575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6" name="Picture 26" descr="Picture1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1090" y="6020891"/>
            <a:ext cx="838200" cy="8360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7" name="Picture 27" descr="Picture1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8271641" y="6019800"/>
            <a:ext cx="872358" cy="8702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8" name="Picture 28" descr="Picture1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8107362" y="1588"/>
            <a:ext cx="1038225" cy="1035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Subtitle 2"/>
          <p:cNvSpPr txBox="1">
            <a:spLocks/>
          </p:cNvSpPr>
          <p:nvPr/>
        </p:nvSpPr>
        <p:spPr bwMode="auto">
          <a:xfrm>
            <a:off x="838200" y="342900"/>
            <a:ext cx="7696200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None/>
            </a:pPr>
            <a:r>
              <a:rPr lang="en-US" sz="2600" b="1" kern="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2600" b="1" kern="0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600" b="1" kern="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kern="0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600" b="1" kern="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kern="0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600" b="1" kern="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kern="0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lệnh</a:t>
            </a:r>
            <a:r>
              <a:rPr lang="en-US" sz="2600" b="1" kern="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kern="0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600" b="1" kern="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b="1" kern="0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điền</a:t>
            </a:r>
            <a:r>
              <a:rPr lang="en-US" sz="2600" b="1" kern="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kern="0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600" b="1" kern="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kern="0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2600" b="1" kern="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600" b="1" kern="0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600" b="1" kern="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ô </a:t>
            </a:r>
            <a:r>
              <a:rPr lang="en-US" sz="2600" b="1" kern="0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trống</a:t>
            </a:r>
            <a:r>
              <a:rPr lang="en-US" sz="2600" b="1" kern="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2600" b="1" kern="0" dirty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37155958"/>
              </p:ext>
            </p:extLst>
          </p:nvPr>
        </p:nvGraphicFramePr>
        <p:xfrm>
          <a:off x="228600" y="1028700"/>
          <a:ext cx="8643719" cy="54483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623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0499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66077">
                <a:tc>
                  <a:txBody>
                    <a:bodyPr/>
                    <a:lstStyle/>
                    <a:p>
                      <a:pPr algn="ctr"/>
                      <a:r>
                        <a:rPr lang="en-US" sz="2500" dirty="0" err="1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Câu</a:t>
                      </a:r>
                      <a:r>
                        <a:rPr lang="en-US" sz="2500" baseline="0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500" baseline="0" dirty="0" err="1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lệnh</a:t>
                      </a:r>
                      <a:endParaRPr lang="en-US" sz="2500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dirty="0" err="1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Kết</a:t>
                      </a:r>
                      <a:r>
                        <a:rPr lang="en-US" sz="2500" baseline="0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500" baseline="0" dirty="0" err="1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quả</a:t>
                      </a:r>
                      <a:endParaRPr lang="en-US" sz="2500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dirty="0" err="1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Góc</a:t>
                      </a:r>
                      <a:r>
                        <a:rPr lang="en-US" sz="2500" baseline="0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500" baseline="0" dirty="0" err="1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xoay</a:t>
                      </a:r>
                      <a:endParaRPr lang="en-US" sz="2500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22589">
                <a:tc>
                  <a:txBody>
                    <a:bodyPr/>
                    <a:lstStyle/>
                    <a:p>
                      <a:r>
                        <a:rPr lang="en-US" sz="2500" b="1" dirty="0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CS</a:t>
                      </a:r>
                      <a:r>
                        <a:rPr lang="en-US" sz="2500" b="1" baseline="0" dirty="0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Repeat </a:t>
                      </a:r>
                      <a:r>
                        <a:rPr lang="en-US" sz="2500" b="1" baseline="0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2500" b="1" baseline="0" dirty="0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[FD 200 RT </a:t>
                      </a:r>
                      <a:r>
                        <a:rPr lang="en-US" sz="2500" b="1" kern="1200" baseline="0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90</a:t>
                      </a:r>
                      <a:r>
                        <a:rPr lang="en-US" sz="2500" b="1" baseline="0" dirty="0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FD 100 RT </a:t>
                      </a:r>
                      <a:r>
                        <a:rPr lang="en-US" sz="2500" b="1" kern="1200" baseline="0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90</a:t>
                      </a:r>
                      <a:r>
                        <a:rPr lang="en-US" sz="2500" b="1" baseline="0" dirty="0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]</a:t>
                      </a:r>
                      <a:endParaRPr lang="en-US" sz="2500" b="1" dirty="0">
                        <a:solidFill>
                          <a:srgbClr val="0000FF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500" b="1" dirty="0">
                        <a:solidFill>
                          <a:srgbClr val="0000FF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500" b="1" dirty="0">
                        <a:solidFill>
                          <a:srgbClr val="0000FF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2258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500" b="1" dirty="0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CS</a:t>
                      </a:r>
                      <a:r>
                        <a:rPr lang="en-US" sz="2500" b="1" baseline="0" dirty="0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Repeat </a:t>
                      </a:r>
                      <a:r>
                        <a:rPr lang="en-US" sz="2500" b="1" kern="1200" baseline="0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en-US" sz="2500" b="1" baseline="0" dirty="0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[FD 150 RT </a:t>
                      </a:r>
                      <a:r>
                        <a:rPr lang="en-US" sz="2500" b="1" kern="1200" baseline="0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120</a:t>
                      </a:r>
                      <a:r>
                        <a:rPr lang="en-US" sz="2500" b="1" baseline="0" dirty="0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]</a:t>
                      </a:r>
                      <a:endParaRPr lang="en-US" sz="2500" b="1" dirty="0" smtClean="0">
                        <a:solidFill>
                          <a:srgbClr val="0000FF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500" b="1" dirty="0">
                        <a:solidFill>
                          <a:srgbClr val="0000FF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500" b="1" kern="1200" baseline="0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120</a:t>
                      </a:r>
                      <a:r>
                        <a:rPr lang="en-US" sz="2500" b="1" dirty="0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= 360: </a:t>
                      </a:r>
                      <a:r>
                        <a:rPr lang="en-US" sz="2500" b="1" kern="1200" baseline="0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</a:t>
                      </a:r>
                      <a:endParaRPr lang="en-US" sz="2500" b="1" kern="1200" baseline="0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2258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500" b="1" dirty="0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CS</a:t>
                      </a:r>
                      <a:r>
                        <a:rPr lang="en-US" sz="2500" b="1" baseline="0" dirty="0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Repeat </a:t>
                      </a:r>
                      <a:r>
                        <a:rPr lang="en-US" sz="2500" b="1" kern="1200" baseline="0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en-US" sz="2500" b="1" baseline="0" dirty="0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[FD 150 RT </a:t>
                      </a:r>
                      <a:r>
                        <a:rPr lang="en-US" sz="2500" b="1" kern="1200" baseline="0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90</a:t>
                      </a:r>
                      <a:r>
                        <a:rPr lang="en-US" sz="2500" b="1" baseline="0" dirty="0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]</a:t>
                      </a:r>
                      <a:endParaRPr lang="en-US" sz="2500" b="1" dirty="0" smtClean="0">
                        <a:solidFill>
                          <a:srgbClr val="0000FF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500" b="1" dirty="0">
                        <a:solidFill>
                          <a:srgbClr val="0000FF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500" b="1" kern="1200" baseline="0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90</a:t>
                      </a:r>
                      <a:r>
                        <a:rPr lang="en-US" sz="2500" b="1" dirty="0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= 360:</a:t>
                      </a:r>
                      <a:r>
                        <a:rPr lang="en-US" sz="2500" b="1" kern="1200" baseline="0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4</a:t>
                      </a:r>
                      <a:endParaRPr lang="en-US" sz="2500" b="1" kern="1200" baseline="0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0722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500" b="1" dirty="0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CS</a:t>
                      </a:r>
                      <a:r>
                        <a:rPr lang="en-US" sz="2500" b="1" baseline="0" dirty="0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Repeat </a:t>
                      </a:r>
                      <a:r>
                        <a:rPr lang="en-US" sz="2500" b="1" kern="1200" baseline="0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</a:t>
                      </a:r>
                      <a:r>
                        <a:rPr lang="en-US" sz="2500" b="1" baseline="0" dirty="0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[FD 100 RT 72]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500" b="1" dirty="0">
                        <a:solidFill>
                          <a:srgbClr val="0000FF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500" b="1" kern="1200" baseline="0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72</a:t>
                      </a:r>
                      <a:r>
                        <a:rPr lang="en-US" sz="2500" b="1" dirty="0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= 360:</a:t>
                      </a:r>
                      <a:r>
                        <a:rPr lang="en-US" sz="2500" b="1" baseline="0" dirty="0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500" b="1" kern="1200" baseline="0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</a:t>
                      </a:r>
                      <a:endParaRPr lang="en-US" sz="2500" b="1" kern="1200" baseline="0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0722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500" b="1" dirty="0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CS</a:t>
                      </a:r>
                      <a:r>
                        <a:rPr lang="en-US" sz="2500" b="1" baseline="0" dirty="0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Repeat </a:t>
                      </a:r>
                      <a:r>
                        <a:rPr lang="en-US" sz="2500" b="1" kern="1200" baseline="0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6</a:t>
                      </a:r>
                      <a:r>
                        <a:rPr lang="en-US" sz="2500" b="1" baseline="0" dirty="0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[FD 100 RT </a:t>
                      </a:r>
                      <a:r>
                        <a:rPr lang="en-US" sz="2500" b="1" kern="1200" baseline="0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60</a:t>
                      </a:r>
                      <a:r>
                        <a:rPr lang="en-US" sz="2500" b="1" baseline="0" dirty="0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]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500" b="1">
                        <a:solidFill>
                          <a:srgbClr val="0000FF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500" b="1" kern="1200" baseline="0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60</a:t>
                      </a:r>
                      <a:r>
                        <a:rPr lang="en-US" sz="2500" b="1" dirty="0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= 360 : </a:t>
                      </a:r>
                      <a:r>
                        <a:rPr lang="en-US" sz="2500" b="1" kern="1200" baseline="0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6</a:t>
                      </a:r>
                      <a:endParaRPr lang="en-US" sz="2500" b="1" kern="1200" baseline="0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2" name="Rectangle 1"/>
          <p:cNvSpPr/>
          <p:nvPr/>
        </p:nvSpPr>
        <p:spPr>
          <a:xfrm>
            <a:off x="5562600" y="1828800"/>
            <a:ext cx="1143000" cy="533400"/>
          </a:xfrm>
          <a:prstGeom prst="rect">
            <a:avLst/>
          </a:prstGeom>
          <a:ln w="2857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Isosceles Triangle 2"/>
          <p:cNvSpPr/>
          <p:nvPr/>
        </p:nvSpPr>
        <p:spPr>
          <a:xfrm rot="5400000">
            <a:off x="5600700" y="2819400"/>
            <a:ext cx="762000" cy="685800"/>
          </a:xfrm>
          <a:prstGeom prst="triangle">
            <a:avLst/>
          </a:prstGeom>
          <a:ln w="2857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dk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638800" y="3888828"/>
            <a:ext cx="762000" cy="609600"/>
          </a:xfrm>
          <a:prstGeom prst="rect">
            <a:avLst/>
          </a:prstGeom>
          <a:ln w="2857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dk1"/>
              </a:solidFill>
            </a:endParaRPr>
          </a:p>
        </p:txBody>
      </p:sp>
      <p:sp>
        <p:nvSpPr>
          <p:cNvPr id="5" name="Regular Pentagon 4"/>
          <p:cNvSpPr/>
          <p:nvPr/>
        </p:nvSpPr>
        <p:spPr>
          <a:xfrm rot="9776687">
            <a:off x="5617425" y="4755930"/>
            <a:ext cx="907831" cy="796653"/>
          </a:xfrm>
          <a:prstGeom prst="pentagon">
            <a:avLst/>
          </a:prstGeom>
          <a:ln w="2857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dk1"/>
              </a:solidFill>
            </a:endParaRPr>
          </a:p>
        </p:txBody>
      </p:sp>
      <p:sp>
        <p:nvSpPr>
          <p:cNvPr id="6" name="Hexagon 5"/>
          <p:cNvSpPr/>
          <p:nvPr/>
        </p:nvSpPr>
        <p:spPr>
          <a:xfrm rot="5400000">
            <a:off x="5622747" y="5651404"/>
            <a:ext cx="823502" cy="732604"/>
          </a:xfrm>
          <a:prstGeom prst="hexagon">
            <a:avLst/>
          </a:prstGeom>
          <a:ln w="2857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dk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057400" y="2181021"/>
            <a:ext cx="4517583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1" cap="none" spc="0" dirty="0" err="1" smtClean="0">
                <a:ln w="13462">
                  <a:solidFill>
                    <a:srgbClr val="0000FF"/>
                  </a:solidFill>
                  <a:prstDash val="solid"/>
                </a:ln>
                <a:solidFill>
                  <a:srgbClr val="0000FF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sz="4000" b="1" cap="none" spc="0" dirty="0" smtClean="0">
                <a:ln w="13462">
                  <a:solidFill>
                    <a:srgbClr val="0000FF"/>
                  </a:solidFill>
                  <a:prstDash val="solid"/>
                </a:ln>
                <a:solidFill>
                  <a:srgbClr val="0000FF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cap="none" spc="0" dirty="0" err="1" smtClean="0">
                <a:ln w="13462">
                  <a:solidFill>
                    <a:srgbClr val="0000FF"/>
                  </a:solidFill>
                  <a:prstDash val="solid"/>
                </a:ln>
                <a:solidFill>
                  <a:srgbClr val="0000FF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4000" b="1" cap="none" spc="0" dirty="0" smtClean="0">
                <a:ln w="13462">
                  <a:solidFill>
                    <a:srgbClr val="0000FF"/>
                  </a:solidFill>
                  <a:prstDash val="solid"/>
                </a:ln>
                <a:solidFill>
                  <a:srgbClr val="0000FF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cap="none" spc="0" dirty="0" err="1" smtClean="0">
                <a:ln w="13462">
                  <a:solidFill>
                    <a:srgbClr val="0000FF"/>
                  </a:solidFill>
                  <a:prstDash val="solid"/>
                </a:ln>
                <a:solidFill>
                  <a:srgbClr val="0000FF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đa</a:t>
            </a:r>
            <a:r>
              <a:rPr lang="en-US" sz="4000" b="1" cap="none" spc="0" dirty="0" smtClean="0">
                <a:ln w="13462">
                  <a:solidFill>
                    <a:srgbClr val="0000FF"/>
                  </a:solidFill>
                  <a:prstDash val="solid"/>
                </a:ln>
                <a:solidFill>
                  <a:srgbClr val="0000FF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cap="none" spc="0" dirty="0" err="1" smtClean="0">
                <a:ln w="13462">
                  <a:solidFill>
                    <a:srgbClr val="0000FF"/>
                  </a:solidFill>
                  <a:prstDash val="solid"/>
                </a:ln>
                <a:solidFill>
                  <a:srgbClr val="0000FF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sz="4000" b="1" cap="none" spc="0" dirty="0" smtClean="0">
                <a:ln w="13462">
                  <a:solidFill>
                    <a:srgbClr val="0000FF"/>
                  </a:solidFill>
                  <a:prstDash val="solid"/>
                </a:ln>
                <a:solidFill>
                  <a:srgbClr val="0000FF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cap="none" spc="0" dirty="0" err="1" smtClean="0">
                <a:ln w="13462">
                  <a:solidFill>
                    <a:srgbClr val="0000FF"/>
                  </a:solidFill>
                  <a:prstDash val="solid"/>
                </a:ln>
                <a:solidFill>
                  <a:srgbClr val="0000FF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đều</a:t>
            </a:r>
            <a:endParaRPr lang="en-US" sz="4000" b="1" cap="none" spc="0" dirty="0">
              <a:ln w="13462">
                <a:solidFill>
                  <a:srgbClr val="0000FF"/>
                </a:solidFill>
                <a:prstDash val="solid"/>
              </a:ln>
              <a:solidFill>
                <a:srgbClr val="0000FF"/>
              </a:solidFill>
              <a:effectLst>
                <a:outerShdw dist="38100" dir="2700000" algn="bl" rotWithShape="0">
                  <a:schemeClr val="accent5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978708" y="2917955"/>
            <a:ext cx="718658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Repeat n [ FD k RT n]</a:t>
            </a:r>
            <a:endParaRPr lang="en-US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rgbClr val="FF0000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190264" y="3839719"/>
            <a:ext cx="4992072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32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cạnh</a:t>
            </a:r>
            <a:r>
              <a:rPr lang="en-US" sz="32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2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đa</a:t>
            </a:r>
            <a:r>
              <a:rPr lang="en-US" sz="32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endParaRPr lang="en-US" sz="3200" b="1" dirty="0" smtClean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z="32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sz="32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en-US" sz="32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cạnh</a:t>
            </a:r>
            <a:r>
              <a:rPr lang="en-US" sz="32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2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đa</a:t>
            </a:r>
            <a:r>
              <a:rPr lang="en-US" sz="32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endParaRPr lang="en-US" sz="32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3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9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2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3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2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2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1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2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5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23" presetClass="exit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9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2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3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0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3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6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2" grpId="0" animBg="1"/>
      <p:bldP spid="2" grpId="1" animBg="1"/>
      <p:bldP spid="3" grpId="0" animBg="1"/>
      <p:bldP spid="3" grpId="1" animBg="1"/>
      <p:bldP spid="4" grpId="0" animBg="1"/>
      <p:bldP spid="4" grpId="1" animBg="1"/>
      <p:bldP spid="5" grpId="0" animBg="1"/>
      <p:bldP spid="5" grpId="1" animBg="1"/>
      <p:bldP spid="6" grpId="0" animBg="1"/>
      <p:bldP spid="6" grpId="1" animBg="1"/>
      <p:bldP spid="9" grpId="0"/>
      <p:bldP spid="10" grpId="0"/>
      <p:bldP spid="1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4"/>
          <p:cNvSpPr>
            <a:spLocks noChangeArrowheads="1"/>
          </p:cNvSpPr>
          <p:nvPr/>
        </p:nvSpPr>
        <p:spPr bwMode="auto">
          <a:xfrm>
            <a:off x="475593" y="-100475"/>
            <a:ext cx="82296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4400">
              <a:solidFill>
                <a:schemeClr val="tx2"/>
              </a:solidFill>
            </a:endParaRPr>
          </a:p>
        </p:txBody>
      </p:sp>
      <p:pic>
        <p:nvPicPr>
          <p:cNvPr id="14339" name="Picture 25" descr="Picture1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685799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0" name="Picture 26" descr="Picture1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304796" y="5867399"/>
            <a:ext cx="1295400" cy="685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1" name="Picture 27" descr="Picture1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8610599" y="5715000"/>
            <a:ext cx="53339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2" name="Picture 28" descr="Picture1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8153400" y="304803"/>
            <a:ext cx="1295399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475592" y="348264"/>
            <a:ext cx="8668407" cy="8925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indent="0">
              <a:spcBef>
                <a:spcPct val="20000"/>
              </a:spcBef>
              <a:buNone/>
              <a:defRPr sz="2600" b="1" ker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latin typeface="+mn-lt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latin typeface="+mn-lt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latin typeface="+mn-lt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latin typeface="+mn-lt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+mn-lt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+mn-lt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+mn-lt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+mn-lt"/>
              </a:defRPr>
            </a:lvl9pPr>
          </a:lstStyle>
          <a:p>
            <a:r>
              <a:rPr lang="en-US" dirty="0"/>
              <a:t>2. </a:t>
            </a:r>
            <a:r>
              <a:rPr lang="en-US" dirty="0" err="1"/>
              <a:t>Thêm</a:t>
            </a:r>
            <a:r>
              <a:rPr lang="en-US" dirty="0"/>
              <a:t> </a:t>
            </a:r>
            <a:r>
              <a:rPr lang="en-US" dirty="0" err="1"/>
              <a:t>lệnh</a:t>
            </a:r>
            <a:r>
              <a:rPr lang="en-US" dirty="0"/>
              <a:t> Wait 60 </a:t>
            </a:r>
            <a:r>
              <a:rPr lang="en-US" dirty="0" err="1"/>
              <a:t>vào</a:t>
            </a:r>
            <a:r>
              <a:rPr lang="en-US" dirty="0"/>
              <a:t> </a:t>
            </a:r>
            <a:r>
              <a:rPr lang="en-US" dirty="0" err="1"/>
              <a:t>các</a:t>
            </a:r>
            <a:r>
              <a:rPr lang="en-US" dirty="0"/>
              <a:t> </a:t>
            </a:r>
            <a:r>
              <a:rPr lang="en-US" dirty="0" err="1"/>
              <a:t>lệnh</a:t>
            </a:r>
            <a:r>
              <a:rPr lang="en-US" dirty="0"/>
              <a:t> </a:t>
            </a:r>
            <a:r>
              <a:rPr lang="en-US" dirty="0" err="1"/>
              <a:t>theo</a:t>
            </a:r>
            <a:r>
              <a:rPr lang="en-US" dirty="0"/>
              <a:t> </a:t>
            </a:r>
            <a:r>
              <a:rPr lang="en-US" dirty="0" err="1"/>
              <a:t>mẫu</a:t>
            </a:r>
            <a:r>
              <a:rPr lang="en-US" dirty="0"/>
              <a:t>. </a:t>
            </a:r>
            <a:r>
              <a:rPr lang="en-US" dirty="0" err="1"/>
              <a:t>Thực</a:t>
            </a:r>
            <a:r>
              <a:rPr lang="en-US" dirty="0"/>
              <a:t> </a:t>
            </a:r>
            <a:r>
              <a:rPr lang="en-US" dirty="0" err="1"/>
              <a:t>hiện</a:t>
            </a:r>
            <a:r>
              <a:rPr lang="en-US" dirty="0"/>
              <a:t> </a:t>
            </a:r>
            <a:r>
              <a:rPr lang="en-US" dirty="0" err="1"/>
              <a:t>trên</a:t>
            </a:r>
            <a:r>
              <a:rPr lang="en-US" dirty="0"/>
              <a:t> </a:t>
            </a:r>
            <a:r>
              <a:rPr lang="en-US" dirty="0" err="1"/>
              <a:t>máy</a:t>
            </a:r>
            <a:r>
              <a:rPr lang="en-US" dirty="0"/>
              <a:t> </a:t>
            </a:r>
            <a:r>
              <a:rPr lang="en-US" dirty="0" err="1"/>
              <a:t>tính</a:t>
            </a:r>
            <a:r>
              <a:rPr lang="en-US" dirty="0"/>
              <a:t>, </a:t>
            </a:r>
            <a:r>
              <a:rPr lang="en-US" dirty="0" err="1"/>
              <a:t>quan</a:t>
            </a:r>
            <a:r>
              <a:rPr lang="en-US" dirty="0"/>
              <a:t> </a:t>
            </a:r>
            <a:r>
              <a:rPr lang="en-US" dirty="0" err="1"/>
              <a:t>sát</a:t>
            </a:r>
            <a:r>
              <a:rPr lang="en-US" dirty="0"/>
              <a:t> </a:t>
            </a:r>
            <a:r>
              <a:rPr lang="en-US" dirty="0" err="1"/>
              <a:t>kết</a:t>
            </a:r>
            <a:r>
              <a:rPr lang="en-US" dirty="0"/>
              <a:t> </a:t>
            </a:r>
            <a:r>
              <a:rPr lang="en-US" dirty="0" err="1"/>
              <a:t>quả</a:t>
            </a:r>
            <a:r>
              <a:rPr lang="en-US" dirty="0"/>
              <a:t>.</a:t>
            </a: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544861"/>
              </p:ext>
            </p:extLst>
          </p:nvPr>
        </p:nvGraphicFramePr>
        <p:xfrm>
          <a:off x="342900" y="1447801"/>
          <a:ext cx="8496300" cy="50291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815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48349">
                <a:tc>
                  <a:txBody>
                    <a:bodyPr/>
                    <a:lstStyle/>
                    <a:p>
                      <a:pPr algn="ctr"/>
                      <a:r>
                        <a:rPr lang="en-US" sz="2700" dirty="0" err="1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Câu</a:t>
                      </a:r>
                      <a:r>
                        <a:rPr lang="en-US" sz="2700" baseline="0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700" baseline="0" dirty="0" err="1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lệnh</a:t>
                      </a:r>
                      <a:endParaRPr lang="en-US" sz="2700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700" dirty="0" err="1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Câu</a:t>
                      </a:r>
                      <a:r>
                        <a:rPr lang="en-US" sz="2700" baseline="0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700" baseline="0" dirty="0" err="1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lệnh</a:t>
                      </a:r>
                      <a:r>
                        <a:rPr lang="en-US" sz="2700" baseline="0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700" baseline="0" dirty="0" err="1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thêm</a:t>
                      </a:r>
                      <a:r>
                        <a:rPr lang="en-US" sz="2700" baseline="0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700" baseline="0" dirty="0" err="1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lệnh</a:t>
                      </a:r>
                      <a:r>
                        <a:rPr lang="en-US" sz="2700" baseline="0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Wait</a:t>
                      </a:r>
                      <a:endParaRPr lang="en-US" sz="2700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06732">
                <a:tc>
                  <a:txBody>
                    <a:bodyPr/>
                    <a:lstStyle/>
                    <a:p>
                      <a:r>
                        <a:rPr lang="en-US" sz="2300" b="1" dirty="0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CS</a:t>
                      </a:r>
                      <a:r>
                        <a:rPr lang="en-US" sz="2300" b="1" baseline="0" dirty="0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Repeat 2 [FD 200 RT 90 FD 100 RT 90]</a:t>
                      </a:r>
                      <a:endParaRPr lang="en-US" sz="2300" b="1" dirty="0">
                        <a:solidFill>
                          <a:srgbClr val="0000FF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FF7"/>
                    </a:solidFill>
                  </a:tcPr>
                </a:tc>
                <a:tc>
                  <a:txBody>
                    <a:bodyPr/>
                    <a:lstStyle/>
                    <a:p>
                      <a:pPr marL="115888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300" b="1" dirty="0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CS</a:t>
                      </a:r>
                      <a:r>
                        <a:rPr lang="en-US" sz="2300" b="1" baseline="0" dirty="0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Repeat 2 [FD 200 RT 90 FD 100 RT 90 </a:t>
                      </a:r>
                      <a:r>
                        <a:rPr lang="en-US" sz="2300" b="1" baseline="0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WAIT 60</a:t>
                      </a:r>
                      <a:r>
                        <a:rPr lang="en-US" sz="2300" b="1" baseline="0" dirty="0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]</a:t>
                      </a:r>
                      <a:endParaRPr lang="en-US" sz="2300" b="1" dirty="0" smtClean="0">
                        <a:solidFill>
                          <a:srgbClr val="0000FF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0858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300" b="1" dirty="0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CS</a:t>
                      </a:r>
                      <a:r>
                        <a:rPr lang="en-US" sz="2300" b="1" baseline="0" dirty="0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Repeat 3 [FD 150 RT 120]</a:t>
                      </a:r>
                      <a:endParaRPr lang="en-US" sz="2300" b="1" dirty="0" smtClean="0">
                        <a:solidFill>
                          <a:srgbClr val="0000FF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FF7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3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en-US" sz="23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1276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300" b="1" dirty="0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CS</a:t>
                      </a:r>
                      <a:r>
                        <a:rPr lang="en-US" sz="2300" b="1" baseline="0" dirty="0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Repeat 4 [FD 150 RT 90]</a:t>
                      </a:r>
                      <a:endParaRPr lang="en-US" sz="2300" b="1" dirty="0" smtClean="0">
                        <a:solidFill>
                          <a:srgbClr val="0000FF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FF7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3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en-US" sz="23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2638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300" b="1" dirty="0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CS</a:t>
                      </a:r>
                      <a:r>
                        <a:rPr lang="en-US" sz="2300" b="1" baseline="0" dirty="0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Repeat 5 [FD 100 RT 72]</a:t>
                      </a:r>
                      <a:endParaRPr lang="en-US" sz="2300" b="1" dirty="0" smtClean="0">
                        <a:solidFill>
                          <a:srgbClr val="0000FF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FF7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3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2638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300" b="1" dirty="0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CS</a:t>
                      </a:r>
                      <a:r>
                        <a:rPr lang="en-US" sz="2300" b="1" baseline="0" dirty="0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Repeat 6 [FD 100 RT 60]</a:t>
                      </a:r>
                      <a:endParaRPr lang="en-US" sz="2300" b="1" dirty="0" smtClean="0">
                        <a:solidFill>
                          <a:srgbClr val="0000FF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FF7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3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2" name="Rectangle 1"/>
          <p:cNvSpPr/>
          <p:nvPr/>
        </p:nvSpPr>
        <p:spPr>
          <a:xfrm>
            <a:off x="4838875" y="3089326"/>
            <a:ext cx="3968971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3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CS Repeat 3 [FD 150 RT </a:t>
            </a:r>
            <a:r>
              <a:rPr lang="en-US" sz="23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120 </a:t>
            </a:r>
            <a:r>
              <a:rPr lang="en-US" sz="23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WAIT 60</a:t>
            </a:r>
            <a:r>
              <a:rPr lang="en-US" sz="23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endParaRPr lang="en-US" sz="23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838876" y="4000381"/>
            <a:ext cx="3619324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23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CS Repeat 4 [FD 150 RT </a:t>
            </a:r>
            <a:r>
              <a:rPr lang="en-US" sz="23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90 </a:t>
            </a:r>
            <a:r>
              <a:rPr lang="en-US" sz="23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WAIT 60</a:t>
            </a:r>
            <a:r>
              <a:rPr lang="en-US" sz="23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endParaRPr lang="en-US" sz="23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915076" y="4852980"/>
            <a:ext cx="3619324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23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CS Repeat 5 [FD 100 RT </a:t>
            </a:r>
            <a:r>
              <a:rPr lang="en-US" sz="23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72 </a:t>
            </a:r>
            <a:r>
              <a:rPr lang="en-US" sz="23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WAIT 60</a:t>
            </a:r>
            <a:r>
              <a:rPr lang="en-US" sz="23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endParaRPr lang="en-US" sz="23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838876" y="5629723"/>
            <a:ext cx="3619324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23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CS Repeat 6 [FD 100 RT </a:t>
            </a:r>
            <a:r>
              <a:rPr lang="en-US" sz="23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60 </a:t>
            </a:r>
            <a:r>
              <a:rPr lang="en-US" sz="23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WAIT 60</a:t>
            </a:r>
            <a:r>
              <a:rPr lang="en-US" sz="23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endParaRPr lang="en-US" sz="23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BFF"/>
            </a:gs>
            <a:gs pos="74001">
              <a:srgbClr val="FFFFEB"/>
            </a:gs>
            <a:gs pos="100000">
              <a:srgbClr val="EBF6F7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loud 3"/>
          <p:cNvSpPr/>
          <p:nvPr/>
        </p:nvSpPr>
        <p:spPr>
          <a:xfrm>
            <a:off x="533400" y="1524000"/>
            <a:ext cx="8229600" cy="4114800"/>
          </a:xfrm>
          <a:prstGeom prst="cloud">
            <a:avLst/>
          </a:prstGeom>
          <a:solidFill>
            <a:schemeClr val="bg1"/>
          </a:solidFill>
          <a:ln w="76200">
            <a:solidFill>
              <a:srgbClr val="FFC000"/>
            </a:solidFill>
          </a:ln>
          <a:effectLst>
            <a:innerShdw blurRad="63500" dist="50800" dir="162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sp>
        <p:nvSpPr>
          <p:cNvPr id="5" name="Rectangle 4"/>
          <p:cNvSpPr/>
          <p:nvPr/>
        </p:nvSpPr>
        <p:spPr>
          <a:xfrm>
            <a:off x="1634359" y="381000"/>
            <a:ext cx="575061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BÀI TẬP VỀ NHÀ</a:t>
            </a:r>
            <a:endParaRPr lang="en-US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rgbClr val="FF0000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600200" y="2438400"/>
            <a:ext cx="6543051" cy="1708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5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35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sz="35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35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sz="35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5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5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5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35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1, 2 (</a:t>
            </a:r>
            <a:r>
              <a:rPr lang="en-US" sz="35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sz="35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120) </a:t>
            </a:r>
            <a:r>
              <a:rPr lang="en-US" sz="35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5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35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35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5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5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lệnh</a:t>
            </a:r>
            <a:r>
              <a:rPr lang="en-US" sz="35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35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sách</a:t>
            </a:r>
            <a:r>
              <a:rPr lang="en-US" sz="35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35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khoa</a:t>
            </a:r>
            <a:endParaRPr lang="en-US" sz="35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76926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seagulls_flying_toget_a_hc"/>
          <p:cNvPicPr>
            <a:picLocks noGrp="1" noChangeAspect="1" noChangeArrowheads="1" noCrop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61975" y="95250"/>
            <a:ext cx="3352800" cy="2971800"/>
          </a:xfrm>
          <a:noFill/>
        </p:spPr>
      </p:pic>
      <p:pic>
        <p:nvPicPr>
          <p:cNvPr id="15363" name="Picture 3" descr="seagulls_flying_toget_a_hc"/>
          <p:cNvPicPr>
            <a:picLocks noGrp="1" noChangeAspect="1" noChangeArrowheads="1" noCrop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019675" y="114300"/>
            <a:ext cx="3352800" cy="2971800"/>
          </a:xfrm>
          <a:noFill/>
        </p:spPr>
      </p:pic>
      <p:pic>
        <p:nvPicPr>
          <p:cNvPr id="15364" name="Picture 4" descr="flower2DivWHT[1]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304800" y="0"/>
            <a:ext cx="80772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5" name="Picture 5" descr="monarch_with_chrysalys_tc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7200" y="0"/>
            <a:ext cx="11430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6" name="Picture 6" descr="flower2DivWHT[1]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609600" y="6096000"/>
            <a:ext cx="8001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7" name="Picture 7" descr="tiger_flap_mc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5800" y="5638800"/>
            <a:ext cx="114300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704" name="Text Box 8"/>
          <p:cNvSpPr txBox="1">
            <a:spLocks noChangeArrowheads="1"/>
          </p:cNvSpPr>
          <p:nvPr/>
        </p:nvSpPr>
        <p:spPr bwMode="auto">
          <a:xfrm>
            <a:off x="152400" y="3238500"/>
            <a:ext cx="8991600" cy="192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en-US" sz="3600" b="1">
                <a:solidFill>
                  <a:srgbClr val="FF0000"/>
                </a:solidFill>
              </a:rPr>
              <a:t>Kính chúc quý thầy cô giáo sức khoẻ</a:t>
            </a:r>
            <a:r>
              <a:rPr lang="en-US" altLang="en-US" sz="4000" b="1">
                <a:solidFill>
                  <a:srgbClr val="FF0000"/>
                </a:solidFill>
              </a:rPr>
              <a:t>!</a:t>
            </a:r>
          </a:p>
          <a:p>
            <a:pPr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en-US" sz="4000" b="1">
                <a:solidFill>
                  <a:srgbClr val="FF0000"/>
                </a:solidFill>
              </a:rPr>
              <a:t>     C</a:t>
            </a:r>
            <a:r>
              <a:rPr lang="en-US" altLang="en-US" sz="4000" b="1" i="1">
                <a:solidFill>
                  <a:srgbClr val="FF0000"/>
                </a:solidFill>
              </a:rPr>
              <a:t>ác em học giỏi, chăm ngoan.</a:t>
            </a:r>
          </a:p>
        </p:txBody>
      </p:sp>
    </p:spTree>
  </p:cSld>
  <p:clrMapOvr>
    <a:masterClrMapping/>
  </p:clrMapOvr>
  <p:transition advClick="0" advTm="0"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6" repeatCount="indefinite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2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97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97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70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5" descr="Picture1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676400" cy="1671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3" name="Picture 26" descr="Picture1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>
            <a:off x="-2381" y="5183981"/>
            <a:ext cx="1676400" cy="1671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4" name="Picture 27" descr="Picture1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7391400" y="5110163"/>
            <a:ext cx="1752600" cy="1747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5" name="Picture 28" descr="Picture1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7850188" y="1587"/>
            <a:ext cx="1295400" cy="1292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Rectangle 10"/>
          <p:cNvSpPr/>
          <p:nvPr/>
        </p:nvSpPr>
        <p:spPr>
          <a:xfrm>
            <a:off x="1447800" y="1905000"/>
            <a:ext cx="6195928" cy="623248"/>
          </a:xfrm>
          <a:prstGeom prst="rect">
            <a:avLst/>
          </a:prstGeom>
          <a:noFill/>
        </p:spPr>
        <p:txBody>
          <a:bodyPr wrap="none" lIns="68580" tIns="34290" rIns="68580" bIns="34290">
            <a:spAutoFit/>
          </a:bodyPr>
          <a:lstStyle/>
          <a:p>
            <a:pPr algn="ctr" eaLnBrk="1" hangingPunct="1">
              <a:defRPr/>
            </a:pPr>
            <a:r>
              <a:rPr lang="en-US" sz="3600" b="1" cap="all" dirty="0">
                <a:ln w="9000" cmpd="sng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CHỦ ĐỀ 5: THẾ GIỚI LOGO</a:t>
            </a:r>
          </a:p>
        </p:txBody>
      </p:sp>
      <p:sp>
        <p:nvSpPr>
          <p:cNvPr id="14" name="Rectangle 13"/>
          <p:cNvSpPr/>
          <p:nvPr/>
        </p:nvSpPr>
        <p:spPr>
          <a:xfrm>
            <a:off x="719076" y="3101375"/>
            <a:ext cx="7653377" cy="654025"/>
          </a:xfrm>
          <a:prstGeom prst="rect">
            <a:avLst/>
          </a:prstGeom>
          <a:noFill/>
        </p:spPr>
        <p:txBody>
          <a:bodyPr wrap="none" lIns="68580" tIns="34290" rIns="68580" bIns="34290">
            <a:spAutoFit/>
          </a:bodyPr>
          <a:lstStyle/>
          <a:p>
            <a:pPr algn="ctr" eaLnBrk="1" hangingPunct="1">
              <a:defRPr/>
            </a:pPr>
            <a:r>
              <a:rPr lang="en-US" sz="3800" b="1" dirty="0">
                <a:ln w="10541" cmpd="sng">
                  <a:solidFill>
                    <a:srgbClr val="0000FF"/>
                  </a:solidFill>
                  <a:prstDash val="solid"/>
                </a:ln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5: SỬ DỤNG CÂU LỆNH LẶP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5" descr="Picture1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676400" cy="1671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3" name="Picture 26" descr="Picture1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>
            <a:off x="-2381" y="5183981"/>
            <a:ext cx="1676400" cy="1671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4" name="Picture 27" descr="Picture1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7391400" y="5110163"/>
            <a:ext cx="1752600" cy="1747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5" name="Picture 28" descr="Picture1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7850188" y="1587"/>
            <a:ext cx="1295400" cy="1292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ctangle 13"/>
          <p:cNvSpPr/>
          <p:nvPr/>
        </p:nvSpPr>
        <p:spPr>
          <a:xfrm>
            <a:off x="2402433" y="508806"/>
            <a:ext cx="4829720" cy="654025"/>
          </a:xfrm>
          <a:prstGeom prst="rect">
            <a:avLst/>
          </a:prstGeom>
          <a:noFill/>
        </p:spPr>
        <p:txBody>
          <a:bodyPr wrap="none" lIns="68580" tIns="34290" rIns="68580" bIns="34290">
            <a:spAutoFit/>
          </a:bodyPr>
          <a:lstStyle/>
          <a:p>
            <a:pPr algn="ctr" eaLnBrk="1" hangingPunct="1">
              <a:defRPr/>
            </a:pPr>
            <a:r>
              <a:rPr lang="en-US" sz="3800" b="1" dirty="0" smtClean="0">
                <a:ln w="10541" cmpd="sng">
                  <a:solidFill>
                    <a:srgbClr val="0000FF"/>
                  </a:solidFill>
                  <a:prstDash val="solid"/>
                </a:ln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MỤC TIÊU BÀI HỌC</a:t>
            </a:r>
            <a:endParaRPr lang="en-US" sz="3800" b="1" dirty="0">
              <a:ln w="10541" cmpd="sng">
                <a:solidFill>
                  <a:srgbClr val="0000FF"/>
                </a:solidFill>
                <a:prstDash val="solid"/>
              </a:ln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16719" y="1671638"/>
            <a:ext cx="8498681" cy="28232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30000"/>
              </a:lnSpc>
            </a:pPr>
            <a:r>
              <a:rPr lang="en-US" sz="35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5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35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35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5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5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lệnh</a:t>
            </a:r>
            <a:r>
              <a:rPr lang="en-US" sz="35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lặp</a:t>
            </a:r>
            <a:r>
              <a:rPr lang="en-US" sz="35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thay</a:t>
            </a:r>
            <a:r>
              <a:rPr lang="en-US" sz="35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35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5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5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lệnh</a:t>
            </a:r>
            <a:r>
              <a:rPr lang="en-US" sz="35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lặp</a:t>
            </a:r>
            <a:r>
              <a:rPr lang="en-US" sz="35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35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35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sz="35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>
              <a:lnSpc>
                <a:spcPct val="130000"/>
              </a:lnSpc>
            </a:pPr>
            <a:r>
              <a:rPr lang="en-US" sz="35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5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35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35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5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5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lệnh</a:t>
            </a:r>
            <a:r>
              <a:rPr lang="en-US" sz="35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Wait </a:t>
            </a:r>
            <a:r>
              <a:rPr lang="en-US" sz="35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35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35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chậm</a:t>
            </a:r>
            <a:r>
              <a:rPr lang="en-US" sz="35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tốc</a:t>
            </a:r>
            <a:r>
              <a:rPr lang="en-US" sz="35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sz="35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di </a:t>
            </a:r>
            <a:r>
              <a:rPr lang="en-US" sz="35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chuyển</a:t>
            </a:r>
            <a:r>
              <a:rPr lang="en-US" sz="35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5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Rùa</a:t>
            </a:r>
            <a:endParaRPr lang="en-US" sz="35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17912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0"/>
          <p:cNvSpPr>
            <a:spLocks noChangeArrowheads="1"/>
          </p:cNvSpPr>
          <p:nvPr/>
        </p:nvSpPr>
        <p:spPr bwMode="auto">
          <a:xfrm>
            <a:off x="544513" y="0"/>
            <a:ext cx="82296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4400">
              <a:solidFill>
                <a:schemeClr val="tx2"/>
              </a:solidFill>
            </a:endParaRPr>
          </a:p>
        </p:txBody>
      </p:sp>
      <p:sp>
        <p:nvSpPr>
          <p:cNvPr id="4100" name="Text Box 17"/>
          <p:cNvSpPr txBox="1">
            <a:spLocks noChangeArrowheads="1"/>
          </p:cNvSpPr>
          <p:nvPr/>
        </p:nvSpPr>
        <p:spPr bwMode="auto">
          <a:xfrm>
            <a:off x="806450" y="461963"/>
            <a:ext cx="8382000" cy="55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en-US" sz="3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altLang="en-US" sz="3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altLang="en-US" sz="3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en-US" sz="3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sz="3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lệnh</a:t>
            </a:r>
            <a:r>
              <a:rPr lang="en-US" altLang="en-US" sz="3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altLang="en-US" sz="3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Rùa</a:t>
            </a:r>
            <a:r>
              <a:rPr lang="en-US" altLang="en-US" sz="3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altLang="en-US" sz="3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altLang="en-US" sz="3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altLang="en-US" sz="3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altLang="en-US" sz="3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7172" name="Rectangle 19"/>
          <p:cNvSpPr>
            <a:spLocks noChangeArrowheads="1"/>
          </p:cNvSpPr>
          <p:nvPr/>
        </p:nvSpPr>
        <p:spPr bwMode="auto">
          <a:xfrm>
            <a:off x="766763" y="2233613"/>
            <a:ext cx="1981200" cy="1981200"/>
          </a:xfrm>
          <a:prstGeom prst="rect">
            <a:avLst/>
          </a:prstGeom>
          <a:solidFill>
            <a:schemeClr val="bg1"/>
          </a:solidFill>
          <a:ln w="57150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7173" name="AutoShape 20"/>
          <p:cNvSpPr>
            <a:spLocks/>
          </p:cNvSpPr>
          <p:nvPr/>
        </p:nvSpPr>
        <p:spPr bwMode="auto">
          <a:xfrm rot="5400000">
            <a:off x="1714500" y="3338513"/>
            <a:ext cx="76200" cy="1981200"/>
          </a:xfrm>
          <a:prstGeom prst="rightBrace">
            <a:avLst>
              <a:gd name="adj1" fmla="val 216667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7174" name="AutoShape 21"/>
          <p:cNvSpPr>
            <a:spLocks/>
          </p:cNvSpPr>
          <p:nvPr/>
        </p:nvSpPr>
        <p:spPr bwMode="auto">
          <a:xfrm>
            <a:off x="609600" y="2233613"/>
            <a:ext cx="76200" cy="1981200"/>
          </a:xfrm>
          <a:prstGeom prst="leftBrace">
            <a:avLst>
              <a:gd name="adj1" fmla="val 216667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7175" name="Text Box 22"/>
          <p:cNvSpPr txBox="1">
            <a:spLocks noChangeArrowheads="1"/>
          </p:cNvSpPr>
          <p:nvPr/>
        </p:nvSpPr>
        <p:spPr bwMode="auto">
          <a:xfrm>
            <a:off x="1447800" y="4291013"/>
            <a:ext cx="565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cs typeface="Arial" panose="020B0604020202020204" pitchFamily="34" charset="0"/>
              </a:rPr>
              <a:t>200</a:t>
            </a:r>
          </a:p>
        </p:txBody>
      </p:sp>
      <p:sp>
        <p:nvSpPr>
          <p:cNvPr id="7176" name="Text Box 23"/>
          <p:cNvSpPr txBox="1">
            <a:spLocks noChangeArrowheads="1"/>
          </p:cNvSpPr>
          <p:nvPr/>
        </p:nvSpPr>
        <p:spPr bwMode="auto">
          <a:xfrm rot="-5400000">
            <a:off x="129382" y="3171031"/>
            <a:ext cx="565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cs typeface="Arial" panose="020B0604020202020204" pitchFamily="34" charset="0"/>
              </a:rPr>
              <a:t>200</a:t>
            </a:r>
          </a:p>
        </p:txBody>
      </p:sp>
      <p:pic>
        <p:nvPicPr>
          <p:cNvPr id="7177" name="Picture 25" descr="Picture1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938" y="-25400"/>
            <a:ext cx="1227138" cy="1223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8" name="Picture 26" descr="Picture1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>
            <a:off x="-1588" y="5548313"/>
            <a:ext cx="1311275" cy="1308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9" name="Picture 27" descr="Picture1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7942263" y="5659438"/>
            <a:ext cx="1201737" cy="1198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80" name="Picture 28" descr="Picture1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8058150" y="1588"/>
            <a:ext cx="1087438" cy="1084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Text Box 13"/>
          <p:cNvSpPr txBox="1">
            <a:spLocks noChangeArrowheads="1"/>
          </p:cNvSpPr>
          <p:nvPr/>
        </p:nvSpPr>
        <p:spPr bwMode="auto">
          <a:xfrm>
            <a:off x="3200400" y="1295400"/>
            <a:ext cx="1752600" cy="5048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>
                <a:solidFill>
                  <a:srgbClr val="0000FF"/>
                </a:solidFill>
                <a:cs typeface="Arial" panose="020B0604020202020204" pitchFamily="34" charset="0"/>
              </a:rPr>
              <a:t>FD 200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>
                <a:solidFill>
                  <a:srgbClr val="0000FF"/>
                </a:solidFill>
                <a:cs typeface="Arial" panose="020B0604020202020204" pitchFamily="34" charset="0"/>
              </a:rPr>
              <a:t>RT 90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>
                <a:solidFill>
                  <a:srgbClr val="0000FF"/>
                </a:solidFill>
                <a:cs typeface="Arial" panose="020B0604020202020204" pitchFamily="34" charset="0"/>
              </a:rPr>
              <a:t>FD 200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>
                <a:solidFill>
                  <a:srgbClr val="0000FF"/>
                </a:solidFill>
                <a:cs typeface="Arial" panose="020B0604020202020204" pitchFamily="34" charset="0"/>
              </a:rPr>
              <a:t>RT 90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>
                <a:solidFill>
                  <a:srgbClr val="0000FF"/>
                </a:solidFill>
                <a:cs typeface="Arial" panose="020B0604020202020204" pitchFamily="34" charset="0"/>
              </a:rPr>
              <a:t>FD 200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>
                <a:solidFill>
                  <a:srgbClr val="0000FF"/>
                </a:solidFill>
                <a:cs typeface="Arial" panose="020B0604020202020204" pitchFamily="34" charset="0"/>
              </a:rPr>
              <a:t>RT 90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>
                <a:solidFill>
                  <a:srgbClr val="0000FF"/>
                </a:solidFill>
                <a:cs typeface="Arial" panose="020B0604020202020204" pitchFamily="34" charset="0"/>
              </a:rPr>
              <a:t>FD 200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>
                <a:solidFill>
                  <a:srgbClr val="0000FF"/>
                </a:solidFill>
                <a:cs typeface="Arial" panose="020B0604020202020204" pitchFamily="34" charset="0"/>
              </a:rPr>
              <a:t>RT 90</a:t>
            </a:r>
          </a:p>
        </p:txBody>
      </p:sp>
      <p:sp>
        <p:nvSpPr>
          <p:cNvPr id="3" name="Right Brace 2"/>
          <p:cNvSpPr/>
          <p:nvPr/>
        </p:nvSpPr>
        <p:spPr>
          <a:xfrm>
            <a:off x="4495800" y="1452563"/>
            <a:ext cx="228600" cy="838200"/>
          </a:xfrm>
          <a:prstGeom prst="rightBrac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34" name="Right Brace 33"/>
          <p:cNvSpPr/>
          <p:nvPr/>
        </p:nvSpPr>
        <p:spPr>
          <a:xfrm>
            <a:off x="4516438" y="2667000"/>
            <a:ext cx="228600" cy="838200"/>
          </a:xfrm>
          <a:prstGeom prst="rightBrac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37" name="Right Brace 36"/>
          <p:cNvSpPr/>
          <p:nvPr/>
        </p:nvSpPr>
        <p:spPr>
          <a:xfrm>
            <a:off x="4497388" y="3968750"/>
            <a:ext cx="228600" cy="838200"/>
          </a:xfrm>
          <a:prstGeom prst="rightBrac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40" name="Right Brace 39"/>
          <p:cNvSpPr/>
          <p:nvPr/>
        </p:nvSpPr>
        <p:spPr>
          <a:xfrm>
            <a:off x="4495800" y="5262563"/>
            <a:ext cx="228600" cy="838200"/>
          </a:xfrm>
          <a:prstGeom prst="rightBrac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4" name="Oval 3"/>
          <p:cNvSpPr/>
          <p:nvPr/>
        </p:nvSpPr>
        <p:spPr>
          <a:xfrm>
            <a:off x="4811713" y="1638300"/>
            <a:ext cx="598487" cy="495300"/>
          </a:xfrm>
          <a:prstGeom prst="ellipse">
            <a:avLst/>
          </a:prstGeom>
          <a:solidFill>
            <a:srgbClr val="FF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5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42" name="Oval 41"/>
          <p:cNvSpPr/>
          <p:nvPr/>
        </p:nvSpPr>
        <p:spPr>
          <a:xfrm>
            <a:off x="4819650" y="2822575"/>
            <a:ext cx="598488" cy="496888"/>
          </a:xfrm>
          <a:prstGeom prst="ellipse">
            <a:avLst/>
          </a:prstGeom>
          <a:solidFill>
            <a:srgbClr val="FF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5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43" name="Oval 42"/>
          <p:cNvSpPr/>
          <p:nvPr/>
        </p:nvSpPr>
        <p:spPr>
          <a:xfrm>
            <a:off x="4819650" y="4195763"/>
            <a:ext cx="598488" cy="495300"/>
          </a:xfrm>
          <a:prstGeom prst="ellipse">
            <a:avLst/>
          </a:prstGeom>
          <a:solidFill>
            <a:srgbClr val="FF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5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44" name="Oval 43"/>
          <p:cNvSpPr/>
          <p:nvPr/>
        </p:nvSpPr>
        <p:spPr>
          <a:xfrm>
            <a:off x="4808538" y="5410200"/>
            <a:ext cx="598487" cy="496888"/>
          </a:xfrm>
          <a:prstGeom prst="ellipse">
            <a:avLst/>
          </a:prstGeom>
          <a:solidFill>
            <a:srgbClr val="FF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5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45" name="Right Brace 44"/>
          <p:cNvSpPr/>
          <p:nvPr/>
        </p:nvSpPr>
        <p:spPr>
          <a:xfrm>
            <a:off x="5410200" y="1801813"/>
            <a:ext cx="184150" cy="3857625"/>
          </a:xfrm>
          <a:prstGeom prst="rightBrace">
            <a:avLst/>
          </a:prstGeom>
          <a:ln w="1905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5486380" y="3530272"/>
            <a:ext cx="3731086" cy="44627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eaLnBrk="1" hangingPunct="1">
              <a:defRPr/>
            </a:pPr>
            <a:r>
              <a:rPr lang="en-US" sz="2300" b="1" dirty="0">
                <a:ln w="0">
                  <a:solidFill>
                    <a:srgbClr val="FF0000"/>
                  </a:solidFill>
                </a:ln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REPEAT 4 [FD 200 RT 90]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3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8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3" grpId="0" animBg="1"/>
      <p:bldP spid="34" grpId="0" animBg="1"/>
      <p:bldP spid="37" grpId="0" animBg="1"/>
      <p:bldP spid="40" grpId="0" animBg="1"/>
      <p:bldP spid="4" grpId="0" animBg="1"/>
      <p:bldP spid="42" grpId="0" animBg="1"/>
      <p:bldP spid="43" grpId="0" animBg="1"/>
      <p:bldP spid="44" grpId="0" animBg="1"/>
      <p:bldP spid="4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7" name="Rectangle 7"/>
          <p:cNvSpPr>
            <a:spLocks noChangeArrowheads="1"/>
          </p:cNvSpPr>
          <p:nvPr/>
        </p:nvSpPr>
        <p:spPr bwMode="auto">
          <a:xfrm>
            <a:off x="2155825" y="2751138"/>
            <a:ext cx="510540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FF0000"/>
                </a:solidFill>
              </a:rPr>
              <a:t>Repeat 4 [FD 100 RT 90]</a:t>
            </a:r>
          </a:p>
        </p:txBody>
      </p:sp>
      <p:sp>
        <p:nvSpPr>
          <p:cNvPr id="5130" name="Text Box 10"/>
          <p:cNvSpPr txBox="1">
            <a:spLocks noChangeArrowheads="1"/>
          </p:cNvSpPr>
          <p:nvPr/>
        </p:nvSpPr>
        <p:spPr bwMode="auto">
          <a:xfrm>
            <a:off x="914400" y="360363"/>
            <a:ext cx="75438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0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 logo lệnh lặp được viết là: </a:t>
            </a:r>
          </a:p>
        </p:txBody>
      </p:sp>
      <p:sp>
        <p:nvSpPr>
          <p:cNvPr id="5135" name="Text Box 15"/>
          <p:cNvSpPr txBox="1">
            <a:spLocks noChangeArrowheads="1"/>
          </p:cNvSpPr>
          <p:nvPr/>
        </p:nvSpPr>
        <p:spPr bwMode="auto">
          <a:xfrm>
            <a:off x="708025" y="3348038"/>
            <a:ext cx="8267700" cy="138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>
                <a:solidFill>
                  <a:srgbClr val="000066"/>
                </a:solidFill>
              </a:rPr>
              <a:t>         Số lần lặp của cạnh hình vuông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>
                <a:solidFill>
                  <a:srgbClr val="000066"/>
                </a:solidFill>
              </a:rPr>
              <a:t>                                Câu lệnh gọi rùa đi thẳng 100 bước và quay phải 90 độ</a:t>
            </a:r>
          </a:p>
        </p:txBody>
      </p:sp>
      <p:sp>
        <p:nvSpPr>
          <p:cNvPr id="5141" name="Text Box 21"/>
          <p:cNvSpPr txBox="1">
            <a:spLocks noChangeArrowheads="1"/>
          </p:cNvSpPr>
          <p:nvPr/>
        </p:nvSpPr>
        <p:spPr bwMode="auto">
          <a:xfrm>
            <a:off x="3581400" y="2746375"/>
            <a:ext cx="5334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5142" name="Rectangle 22"/>
          <p:cNvSpPr>
            <a:spLocks noChangeArrowheads="1"/>
          </p:cNvSpPr>
          <p:nvPr/>
        </p:nvSpPr>
        <p:spPr bwMode="auto">
          <a:xfrm>
            <a:off x="3919538" y="2743200"/>
            <a:ext cx="2957512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FF0000"/>
                </a:solidFill>
              </a:rPr>
              <a:t>[FD 100 RT 90]</a:t>
            </a:r>
          </a:p>
        </p:txBody>
      </p:sp>
      <p:sp>
        <p:nvSpPr>
          <p:cNvPr id="8199" name="Rectangle 24"/>
          <p:cNvSpPr>
            <a:spLocks noChangeArrowheads="1"/>
          </p:cNvSpPr>
          <p:nvPr/>
        </p:nvSpPr>
        <p:spPr bwMode="auto">
          <a:xfrm>
            <a:off x="457200" y="0"/>
            <a:ext cx="82296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4400">
              <a:solidFill>
                <a:schemeClr val="tx2"/>
              </a:solidFill>
            </a:endParaRPr>
          </a:p>
        </p:txBody>
      </p:sp>
      <p:pic>
        <p:nvPicPr>
          <p:cNvPr id="8200" name="Picture 25" descr="Picture1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98575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01" name="Picture 26" descr="Picture1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>
            <a:off x="-1587" y="5640387"/>
            <a:ext cx="1219200" cy="1216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02" name="Picture 27" descr="Picture1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7845425" y="5562600"/>
            <a:ext cx="1298575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03" name="Picture 28" descr="Picture1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8107362" y="1588"/>
            <a:ext cx="1038225" cy="1035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1098550" y="1171575"/>
            <a:ext cx="7353300" cy="706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Repeat n [&lt;</a:t>
            </a:r>
            <a:r>
              <a:rPr lang="en-US" altLang="en-US" sz="40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 câu lệnh lặp lại</a:t>
            </a:r>
            <a:r>
              <a:rPr lang="en-US" altLang="en-US" sz="40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&gt;]</a:t>
            </a:r>
          </a:p>
        </p:txBody>
      </p:sp>
      <p:sp>
        <p:nvSpPr>
          <p:cNvPr id="35" name="TextBox 5"/>
          <p:cNvSpPr txBox="1">
            <a:spLocks noChangeArrowheads="1"/>
          </p:cNvSpPr>
          <p:nvPr/>
        </p:nvSpPr>
        <p:spPr bwMode="auto">
          <a:xfrm>
            <a:off x="708025" y="1911350"/>
            <a:ext cx="82677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vi-VN" altLang="en-US" sz="40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vi-VN" altLang="en-US" sz="30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số lần lặp</a:t>
            </a:r>
            <a:r>
              <a:rPr lang="en-US" altLang="en-US" sz="30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các câu lệnh đặt trong cặp dấu […]</a:t>
            </a:r>
          </a:p>
        </p:txBody>
      </p:sp>
      <p:sp>
        <p:nvSpPr>
          <p:cNvPr id="3" name="Rectangle 2"/>
          <p:cNvSpPr/>
          <p:nvPr/>
        </p:nvSpPr>
        <p:spPr>
          <a:xfrm>
            <a:off x="922338" y="4821238"/>
            <a:ext cx="7448550" cy="1477962"/>
          </a:xfrm>
          <a:prstGeom prst="rect">
            <a:avLst/>
          </a:prstGeom>
          <a:solidFill>
            <a:srgbClr val="FFFFEB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Giữa</a:t>
            </a: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Repeat</a:t>
            </a: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dấu</a:t>
            </a: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eaLnBrk="1" hangingPunct="1">
              <a:spcBef>
                <a:spcPct val="50000"/>
              </a:spcBef>
              <a:defRPr/>
            </a:pP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Dấu</a:t>
            </a: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ngoặc</a:t>
            </a: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ngoặc</a:t>
            </a: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 ]</a:t>
            </a: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3600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1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1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5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5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5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49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2.59259E-6 L -0.2875 0.0801 " pathEditMode="relative" rAng="0" ptsTypes="AA">
                                      <p:cBhvr>
                                        <p:cTn id="33" dur="2000" fill="hold"/>
                                        <p:tgtEl>
                                          <p:spTgt spid="51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375" y="400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51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49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3.7037E-7 L -0.36163 0.15787 " pathEditMode="relative" rAng="0" ptsTypes="AA">
                                      <p:cBhvr>
                                        <p:cTn id="42" dur="2000" fill="hold"/>
                                        <p:tgtEl>
                                          <p:spTgt spid="51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090" y="789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51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7" grpId="0"/>
      <p:bldP spid="5130" grpId="0"/>
      <p:bldP spid="5141" grpId="0"/>
      <p:bldP spid="5141" grpId="1"/>
      <p:bldP spid="5142" grpId="0"/>
      <p:bldP spid="5142" grpId="1"/>
      <p:bldP spid="2" grpId="0"/>
      <p:bldP spid="35" grpId="0"/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CFDFE"/>
            </a:gs>
            <a:gs pos="74001">
              <a:srgbClr val="E0F1F2"/>
            </a:gs>
            <a:gs pos="83000">
              <a:srgbClr val="E0F1F2"/>
            </a:gs>
            <a:gs pos="100000">
              <a:srgbClr val="EBF6F7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4"/>
          <p:cNvSpPr>
            <a:spLocks noChangeArrowheads="1"/>
          </p:cNvSpPr>
          <p:nvPr/>
        </p:nvSpPr>
        <p:spPr bwMode="auto">
          <a:xfrm>
            <a:off x="457200" y="0"/>
            <a:ext cx="82296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4400">
              <a:solidFill>
                <a:schemeClr val="tx2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81000" y="131763"/>
            <a:ext cx="8636000" cy="55403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eaLnBrk="1" hangingPunct="1">
              <a:defRPr/>
            </a:pPr>
            <a:r>
              <a:rPr lang="en-US" sz="3000" dirty="0" err="1">
                <a:ln w="0"/>
                <a:solidFill>
                  <a:srgbClr val="0000FF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3000" dirty="0">
                <a:ln w="0"/>
                <a:solidFill>
                  <a:srgbClr val="0000FF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n w="0"/>
                <a:solidFill>
                  <a:srgbClr val="0000FF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000" dirty="0">
                <a:ln w="0"/>
                <a:solidFill>
                  <a:srgbClr val="0000FF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n w="0"/>
                <a:solidFill>
                  <a:srgbClr val="0000FF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lệnh</a:t>
            </a:r>
            <a:r>
              <a:rPr lang="en-US" sz="3000" dirty="0">
                <a:ln w="0"/>
                <a:solidFill>
                  <a:srgbClr val="0000FF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n w="0"/>
                <a:solidFill>
                  <a:srgbClr val="0000FF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lặp</a:t>
            </a:r>
            <a:r>
              <a:rPr lang="en-US" sz="3000" dirty="0">
                <a:ln w="0"/>
                <a:solidFill>
                  <a:srgbClr val="0000FF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n w="0"/>
                <a:solidFill>
                  <a:srgbClr val="0000FF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thay</a:t>
            </a:r>
            <a:r>
              <a:rPr lang="en-US" sz="3000" dirty="0">
                <a:ln w="0"/>
                <a:solidFill>
                  <a:srgbClr val="0000FF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n w="0"/>
                <a:solidFill>
                  <a:srgbClr val="0000FF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3000" dirty="0">
                <a:ln w="0"/>
                <a:solidFill>
                  <a:srgbClr val="0000FF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6 </a:t>
            </a:r>
            <a:r>
              <a:rPr lang="en-US" sz="3000" dirty="0" err="1">
                <a:ln w="0"/>
                <a:solidFill>
                  <a:srgbClr val="0000FF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cặp</a:t>
            </a:r>
            <a:r>
              <a:rPr lang="en-US" sz="3000" dirty="0">
                <a:ln w="0"/>
                <a:solidFill>
                  <a:srgbClr val="0000FF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n w="0"/>
                <a:solidFill>
                  <a:srgbClr val="0000FF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lệnh</a:t>
            </a:r>
            <a:r>
              <a:rPr lang="en-US" sz="3000" dirty="0">
                <a:ln w="0"/>
                <a:solidFill>
                  <a:srgbClr val="0000FF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n w="0"/>
                <a:solidFill>
                  <a:srgbClr val="0000FF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3000" dirty="0">
                <a:ln w="0"/>
                <a:solidFill>
                  <a:srgbClr val="0000FF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n w="0"/>
                <a:solidFill>
                  <a:srgbClr val="0000FF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3000" dirty="0">
                <a:ln w="0"/>
                <a:solidFill>
                  <a:srgbClr val="0000FF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n w="0"/>
                <a:solidFill>
                  <a:srgbClr val="0000FF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chỗ</a:t>
            </a:r>
            <a:r>
              <a:rPr lang="en-US" sz="3000" dirty="0">
                <a:ln w="0"/>
                <a:solidFill>
                  <a:srgbClr val="0000FF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n w="0"/>
                <a:solidFill>
                  <a:srgbClr val="0000FF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chấm</a:t>
            </a:r>
            <a:endParaRPr lang="en-US" sz="3000" dirty="0">
              <a:ln w="0"/>
              <a:solidFill>
                <a:srgbClr val="0000FF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220" name="TextBox 4"/>
          <p:cNvSpPr txBox="1">
            <a:spLocks noChangeArrowheads="1"/>
          </p:cNvSpPr>
          <p:nvPr/>
        </p:nvSpPr>
        <p:spPr bwMode="auto">
          <a:xfrm>
            <a:off x="1143000" y="685800"/>
            <a:ext cx="981075" cy="5815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en-US" altLang="en-US" sz="2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CS</a:t>
            </a:r>
          </a:p>
          <a:p>
            <a:pPr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en-US" altLang="en-US" sz="2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FD 50</a:t>
            </a:r>
          </a:p>
          <a:p>
            <a:pPr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en-US" altLang="en-US" sz="2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RT 60</a:t>
            </a:r>
          </a:p>
          <a:p>
            <a:pPr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en-US" altLang="en-US" sz="2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FD 50</a:t>
            </a:r>
          </a:p>
          <a:p>
            <a:pPr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en-US" altLang="en-US" sz="2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RT 60</a:t>
            </a:r>
          </a:p>
          <a:p>
            <a:pPr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en-US" altLang="en-US" sz="2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FD 50</a:t>
            </a:r>
          </a:p>
          <a:p>
            <a:pPr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en-US" altLang="en-US" sz="2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RT 60</a:t>
            </a:r>
          </a:p>
          <a:p>
            <a:pPr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en-US" altLang="en-US" sz="2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FD 50</a:t>
            </a:r>
          </a:p>
          <a:p>
            <a:pPr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en-US" altLang="en-US" sz="2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RT 60</a:t>
            </a:r>
          </a:p>
          <a:p>
            <a:pPr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en-US" altLang="en-US" sz="2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FD 50</a:t>
            </a:r>
          </a:p>
          <a:p>
            <a:pPr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en-US" altLang="en-US" sz="2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RT 60</a:t>
            </a:r>
          </a:p>
          <a:p>
            <a:pPr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en-US" altLang="en-US" sz="2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FD 50</a:t>
            </a:r>
          </a:p>
          <a:p>
            <a:pPr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en-US" altLang="en-US" sz="2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RT 60</a:t>
            </a:r>
          </a:p>
        </p:txBody>
      </p:sp>
      <p:sp>
        <p:nvSpPr>
          <p:cNvPr id="6" name="Left Brace 5"/>
          <p:cNvSpPr/>
          <p:nvPr/>
        </p:nvSpPr>
        <p:spPr>
          <a:xfrm>
            <a:off x="1066800" y="1312863"/>
            <a:ext cx="125413" cy="638175"/>
          </a:xfrm>
          <a:prstGeom prst="leftBrace">
            <a:avLst/>
          </a:prstGeom>
          <a:ln w="1905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2" name="Left Brace 21"/>
          <p:cNvSpPr/>
          <p:nvPr/>
        </p:nvSpPr>
        <p:spPr>
          <a:xfrm>
            <a:off x="1050925" y="2170113"/>
            <a:ext cx="127000" cy="636587"/>
          </a:xfrm>
          <a:prstGeom prst="leftBrace">
            <a:avLst/>
          </a:prstGeom>
          <a:ln w="1905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3" name="Left Brace 22"/>
          <p:cNvSpPr/>
          <p:nvPr/>
        </p:nvSpPr>
        <p:spPr>
          <a:xfrm>
            <a:off x="1050925" y="3027363"/>
            <a:ext cx="127000" cy="636587"/>
          </a:xfrm>
          <a:prstGeom prst="leftBrace">
            <a:avLst/>
          </a:prstGeom>
          <a:ln w="1905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4" name="Left Brace 23"/>
          <p:cNvSpPr/>
          <p:nvPr/>
        </p:nvSpPr>
        <p:spPr>
          <a:xfrm>
            <a:off x="1050925" y="3906838"/>
            <a:ext cx="127000" cy="638175"/>
          </a:xfrm>
          <a:prstGeom prst="leftBrace">
            <a:avLst/>
          </a:prstGeom>
          <a:ln w="1905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5" name="Left Brace 24"/>
          <p:cNvSpPr/>
          <p:nvPr/>
        </p:nvSpPr>
        <p:spPr>
          <a:xfrm>
            <a:off x="1066800" y="4787900"/>
            <a:ext cx="125413" cy="636588"/>
          </a:xfrm>
          <a:prstGeom prst="leftBrace">
            <a:avLst/>
          </a:prstGeom>
          <a:ln w="1905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6" name="Left Brace 25"/>
          <p:cNvSpPr/>
          <p:nvPr/>
        </p:nvSpPr>
        <p:spPr>
          <a:xfrm>
            <a:off x="1033463" y="5626100"/>
            <a:ext cx="127000" cy="636588"/>
          </a:xfrm>
          <a:prstGeom prst="leftBrace">
            <a:avLst/>
          </a:prstGeom>
          <a:ln w="1905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Right Brace 6"/>
          <p:cNvSpPr/>
          <p:nvPr/>
        </p:nvSpPr>
        <p:spPr>
          <a:xfrm>
            <a:off x="2124075" y="1312863"/>
            <a:ext cx="390525" cy="5011737"/>
          </a:xfrm>
          <a:prstGeom prst="rightBrace">
            <a:avLst/>
          </a:prstGeom>
          <a:ln w="1905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2667000" y="3671888"/>
            <a:ext cx="60198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FF0000"/>
                </a:solidFill>
              </a:rPr>
              <a:t>………………………………………………………………….</a:t>
            </a: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143000" y="1571625"/>
            <a:ext cx="45720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en-US" altLang="en-US" sz="2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RT 60</a:t>
            </a: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136650" y="1136650"/>
            <a:ext cx="979488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en-US" altLang="en-US" sz="2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FD 50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2886075" y="3430588"/>
            <a:ext cx="54959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REPEAT 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4127500" y="3429000"/>
            <a:ext cx="26987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6[                           ]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plus(out)">
                                      <p:cBhvr>
                                        <p:cTn id="6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4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-1.85185E-6 L 0.37222 0.33357 " pathEditMode="relative" rAng="0" ptsTypes="AA">
                                      <p:cBhvr>
                                        <p:cTn id="19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611" y="16667"/>
                                    </p:animMotion>
                                  </p:childTnLst>
                                </p:cTn>
                              </p:par>
                              <p:par>
                                <p:cTn id="20" presetID="49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112E-17 2.22222E-6 L 0.48333 0.26898 " pathEditMode="relative" rAng="0" ptsTypes="AA">
                                      <p:cBhvr>
                                        <p:cTn id="21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167" y="13449"/>
                                    </p:animMotion>
                                  </p:childTnLst>
                                </p:cTn>
                              </p:par>
                              <p:par>
                                <p:cTn id="22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3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24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5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9" grpId="1"/>
      <p:bldP spid="11" grpId="0"/>
      <p:bldP spid="11" grpId="1"/>
      <p:bldP spid="12" grpId="0"/>
      <p:bldP spid="1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BFF"/>
            </a:gs>
            <a:gs pos="74001">
              <a:srgbClr val="FFFFEB"/>
            </a:gs>
            <a:gs pos="100000">
              <a:srgbClr val="EBF6F7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4"/>
          <p:cNvSpPr>
            <a:spLocks noChangeArrowheads="1"/>
          </p:cNvSpPr>
          <p:nvPr/>
        </p:nvSpPr>
        <p:spPr bwMode="auto">
          <a:xfrm>
            <a:off x="457200" y="0"/>
            <a:ext cx="82296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4400">
              <a:solidFill>
                <a:schemeClr val="tx2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177800"/>
            <a:ext cx="9012238" cy="10160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sz="3000" dirty="0" err="1">
                <a:ln w="0"/>
                <a:solidFill>
                  <a:srgbClr val="0000FF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3000" dirty="0">
                <a:ln w="0"/>
                <a:solidFill>
                  <a:srgbClr val="0000FF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n w="0"/>
                <a:solidFill>
                  <a:srgbClr val="0000FF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3000" dirty="0">
                <a:ln w="0"/>
                <a:solidFill>
                  <a:srgbClr val="0000FF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n w="0"/>
                <a:solidFill>
                  <a:srgbClr val="0000FF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sz="3000" dirty="0">
                <a:ln w="0"/>
                <a:solidFill>
                  <a:srgbClr val="0000FF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n w="0"/>
                <a:solidFill>
                  <a:srgbClr val="0000FF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lượt</a:t>
            </a:r>
            <a:r>
              <a:rPr lang="en-US" sz="3000" dirty="0">
                <a:ln w="0"/>
                <a:solidFill>
                  <a:srgbClr val="0000FF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n w="0"/>
                <a:solidFill>
                  <a:srgbClr val="0000FF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000" dirty="0">
                <a:ln w="0"/>
                <a:solidFill>
                  <a:srgbClr val="0000FF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n w="0"/>
                <a:solidFill>
                  <a:srgbClr val="0000FF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lệnh</a:t>
            </a:r>
            <a:r>
              <a:rPr lang="en-US" sz="3000" dirty="0">
                <a:ln w="0"/>
                <a:solidFill>
                  <a:srgbClr val="0000FF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n w="0"/>
                <a:solidFill>
                  <a:srgbClr val="0000FF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000" dirty="0">
                <a:ln w="0"/>
                <a:solidFill>
                  <a:srgbClr val="0000FF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n w="0"/>
                <a:solidFill>
                  <a:srgbClr val="0000FF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3000" dirty="0">
                <a:ln w="0"/>
                <a:solidFill>
                  <a:srgbClr val="0000FF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n w="0"/>
                <a:solidFill>
                  <a:srgbClr val="0000FF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cột</a:t>
            </a:r>
            <a:r>
              <a:rPr lang="en-US" sz="3000" dirty="0">
                <a:ln w="0"/>
                <a:solidFill>
                  <a:srgbClr val="0000FF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so </a:t>
            </a:r>
            <a:r>
              <a:rPr lang="en-US" sz="3000" dirty="0" err="1">
                <a:ln w="0"/>
                <a:solidFill>
                  <a:srgbClr val="0000FF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sánh</a:t>
            </a:r>
            <a:r>
              <a:rPr lang="en-US" sz="3000" dirty="0">
                <a:ln w="0"/>
                <a:solidFill>
                  <a:srgbClr val="0000FF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n w="0"/>
                <a:solidFill>
                  <a:srgbClr val="0000FF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3000" dirty="0">
                <a:ln w="0"/>
                <a:solidFill>
                  <a:srgbClr val="0000FF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n w="0"/>
                <a:solidFill>
                  <a:srgbClr val="0000FF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3000" dirty="0">
                <a:ln w="0"/>
                <a:solidFill>
                  <a:srgbClr val="0000FF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n w="0"/>
                <a:solidFill>
                  <a:srgbClr val="0000FF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hiển</a:t>
            </a:r>
            <a:r>
              <a:rPr lang="en-US" sz="3000" dirty="0">
                <a:ln w="0"/>
                <a:solidFill>
                  <a:srgbClr val="0000FF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n w="0"/>
                <a:solidFill>
                  <a:srgbClr val="0000FF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thị</a:t>
            </a:r>
            <a:r>
              <a:rPr lang="en-US" sz="3000" dirty="0">
                <a:ln w="0"/>
                <a:solidFill>
                  <a:srgbClr val="0000FF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n w="0"/>
                <a:solidFill>
                  <a:srgbClr val="0000FF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3000" dirty="0">
                <a:ln w="0"/>
                <a:solidFill>
                  <a:srgbClr val="0000FF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n w="0"/>
                <a:solidFill>
                  <a:srgbClr val="0000FF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màn</a:t>
            </a:r>
            <a:r>
              <a:rPr lang="en-US" sz="3000" dirty="0">
                <a:ln w="0"/>
                <a:solidFill>
                  <a:srgbClr val="0000FF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n w="0"/>
                <a:solidFill>
                  <a:srgbClr val="0000FF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endParaRPr lang="en-US" sz="3000" dirty="0">
              <a:ln w="0"/>
              <a:solidFill>
                <a:srgbClr val="0000FF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304800" y="1397000"/>
          <a:ext cx="8610600" cy="2055812"/>
        </p:xfrm>
        <a:graphic>
          <a:graphicData uri="http://schemas.openxmlformats.org/drawingml/2006/table">
            <a:tbl>
              <a:tblPr firstRow="1" bandRow="1">
                <a:tableStyleId>{FABFCF23-3B69-468F-B69F-88F6DE6A72F2}</a:tableStyleId>
              </a:tblPr>
              <a:tblGrid>
                <a:gridCol w="3810000">
                  <a:extLst>
                    <a:ext uri="{9D8B030D-6E8A-4147-A177-3AD203B41FA5}">
                      <a16:colId xmlns:a16="http://schemas.microsoft.com/office/drawing/2014/main" val="3466894309"/>
                    </a:ext>
                  </a:extLst>
                </a:gridCol>
                <a:gridCol w="4800600">
                  <a:extLst>
                    <a:ext uri="{9D8B030D-6E8A-4147-A177-3AD203B41FA5}">
                      <a16:colId xmlns:a16="http://schemas.microsoft.com/office/drawing/2014/main" val="3069556681"/>
                    </a:ext>
                  </a:extLst>
                </a:gridCol>
              </a:tblGrid>
              <a:tr h="656267">
                <a:tc>
                  <a:txBody>
                    <a:bodyPr/>
                    <a:lstStyle/>
                    <a:p>
                      <a:pPr algn="ctr"/>
                      <a:r>
                        <a:rPr lang="en-US" sz="3000" b="1" dirty="0" err="1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Cột</a:t>
                      </a:r>
                      <a:r>
                        <a:rPr lang="en-US" sz="3000" b="1" baseline="0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1</a:t>
                      </a:r>
                      <a:endParaRPr lang="en-US" sz="30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15" marB="4571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="1" dirty="0" err="1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Cột</a:t>
                      </a:r>
                      <a:r>
                        <a:rPr lang="en-US" sz="3000" b="1" baseline="0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</a:t>
                      </a:r>
                      <a:endParaRPr lang="en-US" sz="30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15" marB="4571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341810"/>
                  </a:ext>
                </a:extLst>
              </a:tr>
              <a:tr h="656267">
                <a:tc>
                  <a:txBody>
                    <a:bodyPr/>
                    <a:lstStyle/>
                    <a:p>
                      <a:r>
                        <a:rPr lang="en-US" sz="2700" b="1" dirty="0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CS</a:t>
                      </a:r>
                      <a:endParaRPr lang="en-US" sz="2700" b="1" dirty="0">
                        <a:solidFill>
                          <a:srgbClr val="0000FF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15" marB="4571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700" b="1" dirty="0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CS</a:t>
                      </a:r>
                      <a:endParaRPr lang="en-US" sz="2700" b="1" dirty="0">
                        <a:solidFill>
                          <a:srgbClr val="0000FF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15" marB="4571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40025165"/>
                  </a:ext>
                </a:extLst>
              </a:tr>
              <a:tr h="743278">
                <a:tc>
                  <a:txBody>
                    <a:bodyPr/>
                    <a:lstStyle/>
                    <a:p>
                      <a:r>
                        <a:rPr lang="en-US" sz="2500" b="1" dirty="0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Repeat</a:t>
                      </a:r>
                      <a:r>
                        <a:rPr lang="en-US" sz="2500" b="1" baseline="0" dirty="0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6 [FD 50 RT 60]</a:t>
                      </a:r>
                      <a:endParaRPr lang="en-US" sz="2500" b="1" dirty="0">
                        <a:solidFill>
                          <a:srgbClr val="0000FF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15" marB="4571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500" b="1" dirty="0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Repeat </a:t>
                      </a:r>
                      <a:r>
                        <a:rPr lang="en-US" sz="2500" b="1" baseline="0" dirty="0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 [FD 50 RT 60 Wait 60]</a:t>
                      </a:r>
                      <a:endParaRPr lang="en-US" sz="2500" b="1" dirty="0" smtClean="0">
                        <a:solidFill>
                          <a:srgbClr val="0000FF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15" marB="4571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20216643"/>
                  </a:ext>
                </a:extLst>
              </a:tr>
            </a:tbl>
          </a:graphicData>
        </a:graphic>
      </p:graphicFrame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152400" y="5562600"/>
            <a:ext cx="4141788" cy="862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5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 lục giác được vẽ ngay sau khi viết xong câu lệnh</a:t>
            </a:r>
          </a:p>
        </p:txBody>
      </p:sp>
      <p:sp>
        <p:nvSpPr>
          <p:cNvPr id="9" name="Text Box 4"/>
          <p:cNvSpPr txBox="1">
            <a:spLocks noChangeArrowheads="1"/>
          </p:cNvSpPr>
          <p:nvPr/>
        </p:nvSpPr>
        <p:spPr bwMode="auto">
          <a:xfrm>
            <a:off x="4597400" y="5595938"/>
            <a:ext cx="4089400" cy="862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5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Từng cạnh của hình lục giác được vẽ ra.</a:t>
            </a:r>
          </a:p>
        </p:txBody>
      </p: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3619500"/>
            <a:ext cx="1828800" cy="1779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2" name="Straight Connector 11"/>
          <p:cNvCxnSpPr/>
          <p:nvPr/>
        </p:nvCxnSpPr>
        <p:spPr>
          <a:xfrm>
            <a:off x="4124325" y="3509963"/>
            <a:ext cx="0" cy="3195637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29325" y="3617913"/>
            <a:ext cx="1828800" cy="1779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3173124" y="1273314"/>
            <a:ext cx="1783373" cy="646331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eaLnBrk="1" hangingPunct="1"/>
            <a:r>
              <a:rPr lang="en-US" sz="36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Wait 60</a:t>
            </a:r>
          </a:p>
        </p:txBody>
      </p:sp>
      <p:sp>
        <p:nvSpPr>
          <p:cNvPr id="10256" name="Text Box 4"/>
          <p:cNvSpPr txBox="1">
            <a:spLocks noChangeArrowheads="1"/>
          </p:cNvSpPr>
          <p:nvPr/>
        </p:nvSpPr>
        <p:spPr bwMode="auto">
          <a:xfrm>
            <a:off x="304800" y="2247900"/>
            <a:ext cx="8534400" cy="954107"/>
          </a:xfrm>
          <a:prstGeom prst="rect">
            <a:avLst/>
          </a:prstGeom>
          <a:solidFill>
            <a:srgbClr val="FFFB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Rùa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sẽ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tạm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dừng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60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(1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giây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trước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lệnh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endParaRPr lang="en-US" altLang="en-US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268" name="Text Box 4"/>
          <p:cNvSpPr txBox="1">
            <a:spLocks noChangeArrowheads="1"/>
          </p:cNvSpPr>
          <p:nvPr/>
        </p:nvSpPr>
        <p:spPr bwMode="auto">
          <a:xfrm>
            <a:off x="304800" y="381000"/>
            <a:ext cx="3048000" cy="554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altLang="en-US" sz="3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altLang="en-US" sz="3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lệnh</a:t>
            </a:r>
            <a:r>
              <a:rPr lang="en-US" altLang="en-US" sz="3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Wait</a:t>
            </a:r>
          </a:p>
        </p:txBody>
      </p:sp>
      <p:sp>
        <p:nvSpPr>
          <p:cNvPr id="25" name="Rectangle 24"/>
          <p:cNvSpPr/>
          <p:nvPr/>
        </p:nvSpPr>
        <p:spPr>
          <a:xfrm>
            <a:off x="3348089" y="3480677"/>
            <a:ext cx="1552541" cy="646331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eaLnBrk="1" hangingPunct="1">
              <a:defRPr/>
            </a:pPr>
            <a:r>
              <a:rPr lang="en-US" sz="36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Wait n</a:t>
            </a:r>
          </a:p>
        </p:txBody>
      </p:sp>
      <p:sp>
        <p:nvSpPr>
          <p:cNvPr id="28" name="Text Box 4"/>
          <p:cNvSpPr txBox="1">
            <a:spLocks noChangeArrowheads="1"/>
          </p:cNvSpPr>
          <p:nvPr/>
        </p:nvSpPr>
        <p:spPr bwMode="auto">
          <a:xfrm>
            <a:off x="304800" y="5626653"/>
            <a:ext cx="8686800" cy="523220"/>
          </a:xfrm>
          <a:prstGeom prst="rect">
            <a:avLst/>
          </a:prstGeom>
          <a:solidFill>
            <a:srgbClr val="FFFB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en-US"/>
            </a:defPPr>
            <a:lvl1pPr eaLnBrk="1" hangingPunct="1">
              <a:spcBef>
                <a:spcPct val="50000"/>
              </a:spcBef>
              <a:defRPr sz="30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/>
            <a:lvl3pPr marL="1143000" indent="-228600"/>
            <a:lvl4pPr marL="1600200" indent="-228600"/>
            <a:lvl5pPr marL="2057400" indent="-228600"/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r>
              <a:rPr lang="en-US" altLang="en-US" sz="2800" dirty="0" err="1"/>
              <a:t>Rùa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sẽ</a:t>
            </a:r>
            <a:r>
              <a:rPr lang="en-US" altLang="en-US" sz="2800" dirty="0"/>
              <a:t> </a:t>
            </a:r>
            <a:r>
              <a:rPr lang="en-US" altLang="en-US" sz="2800" dirty="0" err="1"/>
              <a:t>tạm</a:t>
            </a:r>
            <a:r>
              <a:rPr lang="en-US" altLang="en-US" sz="2800" dirty="0"/>
              <a:t> </a:t>
            </a:r>
            <a:r>
              <a:rPr lang="en-US" altLang="en-US" sz="2800" dirty="0" err="1"/>
              <a:t>dừng</a:t>
            </a:r>
            <a:r>
              <a:rPr lang="en-US" altLang="en-US" sz="2800" dirty="0"/>
              <a:t> </a:t>
            </a:r>
            <a:r>
              <a:rPr lang="en-US" altLang="en-US" sz="2800" b="1" dirty="0">
                <a:solidFill>
                  <a:srgbClr val="0000FF"/>
                </a:solidFill>
              </a:rPr>
              <a:t>n </a:t>
            </a:r>
            <a:r>
              <a:rPr lang="en-US" altLang="en-US" sz="2800" b="1" dirty="0" err="1">
                <a:solidFill>
                  <a:srgbClr val="0000FF"/>
                </a:solidFill>
              </a:rPr>
              <a:t>tíc</a:t>
            </a:r>
            <a:r>
              <a:rPr lang="en-US" altLang="en-US" sz="2800" b="1" dirty="0">
                <a:solidFill>
                  <a:srgbClr val="0000FF"/>
                </a:solidFill>
              </a:rPr>
              <a:t> </a:t>
            </a:r>
            <a:r>
              <a:rPr lang="en-US" altLang="en-US" sz="2800" dirty="0" err="1"/>
              <a:t>trước</a:t>
            </a:r>
            <a:r>
              <a:rPr lang="en-US" altLang="en-US" sz="2800" dirty="0"/>
              <a:t> </a:t>
            </a:r>
            <a:r>
              <a:rPr lang="en-US" altLang="en-US" sz="2800" dirty="0" err="1"/>
              <a:t>khi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thực</a:t>
            </a:r>
            <a:r>
              <a:rPr lang="en-US" altLang="en-US" sz="2800" dirty="0"/>
              <a:t> </a:t>
            </a:r>
            <a:r>
              <a:rPr lang="en-US" altLang="en-US" sz="2800" dirty="0" err="1"/>
              <a:t>hiện</a:t>
            </a:r>
            <a:r>
              <a:rPr lang="en-US" altLang="en-US" sz="2800" dirty="0"/>
              <a:t> </a:t>
            </a:r>
            <a:r>
              <a:rPr lang="en-US" altLang="en-US" sz="2800" dirty="0" err="1"/>
              <a:t>lệnh</a:t>
            </a:r>
            <a:r>
              <a:rPr lang="en-US" altLang="en-US" sz="2800" dirty="0"/>
              <a:t> </a:t>
            </a:r>
            <a:r>
              <a:rPr lang="en-US" altLang="en-US" sz="2800" dirty="0" err="1"/>
              <a:t>tiếp</a:t>
            </a:r>
            <a:r>
              <a:rPr lang="en-US" altLang="en-US" sz="2800" dirty="0"/>
              <a:t> </a:t>
            </a:r>
            <a:r>
              <a:rPr lang="en-US" altLang="en-US" sz="2800" dirty="0" err="1"/>
              <a:t>theo</a:t>
            </a:r>
            <a:endParaRPr lang="en-US" altLang="en-US" sz="2800" dirty="0"/>
          </a:p>
        </p:txBody>
      </p:sp>
      <p:sp>
        <p:nvSpPr>
          <p:cNvPr id="29" name="Text Box 45"/>
          <p:cNvSpPr txBox="1">
            <a:spLocks noChangeArrowheads="1"/>
          </p:cNvSpPr>
          <p:nvPr/>
        </p:nvSpPr>
        <p:spPr bwMode="auto">
          <a:xfrm>
            <a:off x="5300022" y="4221162"/>
            <a:ext cx="3310577" cy="861774"/>
          </a:xfrm>
          <a:prstGeom prst="rect">
            <a:avLst/>
          </a:prstGeom>
          <a:noFill/>
          <a:ln w="38100" cmpd="dbl">
            <a:solidFill>
              <a:srgbClr val="9900CC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500" i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Giữa </a:t>
            </a:r>
            <a:r>
              <a:rPr lang="en-US" altLang="en-US" sz="2500" i="1">
                <a:solidFill>
                  <a:srgbClr val="CC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Wait</a:t>
            </a:r>
            <a:r>
              <a:rPr lang="en-US" altLang="en-US" sz="2500" i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và </a:t>
            </a:r>
            <a:r>
              <a:rPr lang="en-US" altLang="en-US" sz="2500" i="1">
                <a:solidFill>
                  <a:srgbClr val="CC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altLang="en-US" sz="2500" i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phải có dấu cách.</a:t>
            </a:r>
          </a:p>
        </p:txBody>
      </p:sp>
      <p:sp>
        <p:nvSpPr>
          <p:cNvPr id="30" name="AutoShape 66"/>
          <p:cNvSpPr>
            <a:spLocks/>
          </p:cNvSpPr>
          <p:nvPr/>
        </p:nvSpPr>
        <p:spPr bwMode="auto">
          <a:xfrm rot="5400000">
            <a:off x="4362450" y="3965547"/>
            <a:ext cx="114300" cy="304800"/>
          </a:xfrm>
          <a:prstGeom prst="rightBrace">
            <a:avLst>
              <a:gd name="adj1" fmla="val 16667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en-US" sz="1200"/>
          </a:p>
        </p:txBody>
      </p:sp>
      <p:sp>
        <p:nvSpPr>
          <p:cNvPr id="31" name="Line 63"/>
          <p:cNvSpPr>
            <a:spLocks noChangeShapeType="1"/>
          </p:cNvSpPr>
          <p:nvPr/>
        </p:nvSpPr>
        <p:spPr bwMode="auto">
          <a:xfrm>
            <a:off x="4557730" y="4211159"/>
            <a:ext cx="685800" cy="304800"/>
          </a:xfrm>
          <a:prstGeom prst="line">
            <a:avLst/>
          </a:prstGeom>
          <a:noFill/>
          <a:ln w="38100">
            <a:solidFill>
              <a:srgbClr val="9900CC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2" dur="500"/>
                                        <p:tgtEl>
                                          <p:spTgt spid="10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9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3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3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3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56" grpId="0" animBg="1"/>
      <p:bldP spid="28" grpId="0" animBg="1"/>
      <p:bldP spid="29" grpId="0" animBg="1"/>
      <p:bldP spid="3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seagulls_flying_toget_a_hc"/>
          <p:cNvPicPr>
            <a:picLocks noGrp="1" noChangeAspect="1" noChangeArrowheads="1" noCrop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61975" y="95250"/>
            <a:ext cx="3352800" cy="2971800"/>
          </a:xfrm>
          <a:noFill/>
        </p:spPr>
      </p:pic>
      <p:pic>
        <p:nvPicPr>
          <p:cNvPr id="12291" name="Picture 3" descr="seagulls_flying_toget_a_hc"/>
          <p:cNvPicPr>
            <a:picLocks noGrp="1" noChangeAspect="1" noChangeArrowheads="1" noCrop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019675" y="114300"/>
            <a:ext cx="3352800" cy="2971800"/>
          </a:xfrm>
          <a:noFill/>
        </p:spPr>
      </p:pic>
      <p:pic>
        <p:nvPicPr>
          <p:cNvPr id="12292" name="Picture 4" descr="flower2DivWHT[1]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304800" y="0"/>
            <a:ext cx="80772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3" name="Picture 5" descr="monarch_with_chrysalys_tc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7200" y="0"/>
            <a:ext cx="11430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4" name="Picture 6" descr="flower2DivWHT[1]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609600" y="6096000"/>
            <a:ext cx="8001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5" name="Picture 7" descr="tiger_flap_mc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5800" y="5638800"/>
            <a:ext cx="114300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 Box 3"/>
          <p:cNvSpPr txBox="1">
            <a:spLocks noChangeArrowheads="1"/>
          </p:cNvSpPr>
          <p:nvPr/>
        </p:nvSpPr>
        <p:spPr bwMode="auto">
          <a:xfrm>
            <a:off x="447675" y="2936875"/>
            <a:ext cx="8153400" cy="1322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80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 HÀNH</a:t>
            </a:r>
          </a:p>
        </p:txBody>
      </p:sp>
    </p:spTree>
  </p:cSld>
  <p:clrMapOvr>
    <a:masterClrMapping/>
  </p:clrMapOvr>
  <p:transition advClick="0" advTm="0"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10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3&quot;/&gt;&lt;property id=&quot;20307&quot; value=&quot;256&quot;/&gt;&lt;/object&gt;&lt;object type=&quot;3&quot; unique_id=&quot;10004&quot;&gt;&lt;property id=&quot;20148&quot; value=&quot;5&quot;/&gt;&lt;property id=&quot;20300&quot; value=&quot;Slide 4 - &amp;quot; &amp;quot;&quot;/&gt;&lt;property id=&quot;20307&quot; value=&quot;257&quot;/&gt;&lt;/object&gt;&lt;object type=&quot;3&quot; unique_id=&quot;10005&quot;&gt;&lt;property id=&quot;20148&quot; value=&quot;5&quot;/&gt;&lt;property id=&quot;20300&quot; value=&quot;Slide 5&quot;/&gt;&lt;property id=&quot;20307&quot; value=&quot;272&quot;/&gt;&lt;/object&gt;&lt;object type=&quot;3&quot; unique_id=&quot;10006&quot;&gt;&lt;property id=&quot;20148&quot; value=&quot;5&quot;/&gt;&lt;property id=&quot;20300&quot; value=&quot;Slide 6&quot;/&gt;&lt;property id=&quot;20307&quot; value=&quot;259&quot;/&gt;&lt;/object&gt;&lt;object type=&quot;3&quot; unique_id=&quot;10008&quot;&gt;&lt;property id=&quot;20148&quot; value=&quot;5&quot;/&gt;&lt;property id=&quot;20300&quot; value=&quot;Slide 7&quot;/&gt;&lt;property id=&quot;20307&quot; value=&quot;264&quot;/&gt;&lt;/object&gt;&lt;object type=&quot;3&quot; unique_id=&quot;10009&quot;&gt;&lt;property id=&quot;20148&quot; value=&quot;5&quot;/&gt;&lt;property id=&quot;20300&quot; value=&quot;Slide 8&quot;/&gt;&lt;property id=&quot;20307&quot; value=&quot;281&quot;/&gt;&lt;/object&gt;&lt;object type=&quot;3&quot; unique_id=&quot;10014&quot;&gt;&lt;property id=&quot;20148&quot; value=&quot;5&quot;/&gt;&lt;property id=&quot;20300&quot; value=&quot;Slide 9&quot;/&gt;&lt;property id=&quot;20307&quot; value=&quot;277&quot;/&gt;&lt;/object&gt;&lt;object type=&quot;3&quot; unique_id=&quot;10113&quot;&gt;&lt;property id=&quot;20148&quot; value=&quot;5&quot;/&gt;&lt;property id=&quot;20300&quot; value=&quot;Slide 10&quot;/&gt;&lt;property id=&quot;20307&quot; value=&quot;283&quot;/&gt;&lt;/object&gt;&lt;object type=&quot;3&quot; unique_id=&quot;11050&quot;&gt;&lt;property id=&quot;20148&quot; value=&quot;5&quot;/&gt;&lt;property id=&quot;20300&quot; value=&quot;Slide 1&quot;/&gt;&lt;property id=&quot;20307&quot; value=&quot;284&quot;/&gt;&lt;/object&gt;&lt;object type=&quot;3&quot; unique_id=&quot;11318&quot;&gt;&lt;property id=&quot;20148&quot; value=&quot;5&quot;/&gt;&lt;property id=&quot;20300&quot; value=&quot;Slide 2&quot;/&gt;&lt;property id=&quot;20307&quot; value=&quot;285&quot;/&gt;&lt;/object&gt;&lt;object type=&quot;3&quot; unique_id=&quot;11319&quot;&gt;&lt;property id=&quot;20148&quot; value=&quot;5&quot;/&gt;&lt;property id=&quot;20300&quot; value=&quot;Slide 11&quot;/&gt;&lt;property id=&quot;20307&quot; value=&quot;286&quot;/&gt;&lt;/object&gt;&lt;object type=&quot;3&quot; unique_id=&quot;11320&quot;&gt;&lt;property id=&quot;20148&quot; value=&quot;5&quot;/&gt;&lt;property id=&quot;20300&quot; value=&quot;Slide 12&quot;/&gt;&lt;property id=&quot;20307&quot; value=&quot;287&quot;/&gt;&lt;/object&gt;&lt;object type=&quot;3&quot; unique_id=&quot;11321&quot;&gt;&lt;property id=&quot;20148&quot; value=&quot;5&quot;/&gt;&lt;property id=&quot;20300&quot; value=&quot;Slide 13&quot;/&gt;&lt;property id=&quot;20307&quot; value=&quot;295&quot;/&gt;&lt;/object&gt;&lt;object type=&quot;3&quot; unique_id=&quot;11322&quot;&gt;&lt;property id=&quot;20148&quot; value=&quot;5&quot;/&gt;&lt;property id=&quot;20300&quot; value=&quot;Slide 14&quot;/&gt;&lt;property id=&quot;20307&quot; value=&quot;296&quot;/&gt;&lt;/object&gt;&lt;object type=&quot;3&quot; unique_id=&quot;11323&quot;&gt;&lt;property id=&quot;20148&quot; value=&quot;5&quot;/&gt;&lt;property id=&quot;20300&quot; value=&quot;Slide 15&quot;/&gt;&lt;property id=&quot;20307&quot; value=&quot;297&quot;/&gt;&lt;/object&gt;&lt;object type=&quot;3&quot; unique_id=&quot;11324&quot;&gt;&lt;property id=&quot;20148&quot; value=&quot;5&quot;/&gt;&lt;property id=&quot;20300&quot; value=&quot;Slide 16&quot;/&gt;&lt;property id=&quot;20307&quot; value=&quot;298&quot;/&gt;&lt;/object&gt;&lt;object type=&quot;3&quot; unique_id=&quot;11325&quot;&gt;&lt;property id=&quot;20148&quot; value=&quot;5&quot;/&gt;&lt;property id=&quot;20300&quot; value=&quot;Slide 17&quot;/&gt;&lt;property id=&quot;20307&quot; value=&quot;292&quot;/&gt;&lt;/object&gt;&lt;object type=&quot;3&quot; unique_id=&quot;11326&quot;&gt;&lt;property id=&quot;20148&quot; value=&quot;5&quot;/&gt;&lt;property id=&quot;20300&quot; value=&quot;Slide 18&quot;/&gt;&lt;property id=&quot;20307&quot; value=&quot;293&quot;/&gt;&lt;/object&gt;&lt;object type=&quot;3&quot; unique_id=&quot;11327&quot;&gt;&lt;property id=&quot;20148&quot; value=&quot;5&quot;/&gt;&lt;property id=&quot;20300&quot; value=&quot;Slide 19&quot;/&gt;&lt;property id=&quot;20307&quot; value=&quot;294&quot;/&gt;&lt;/object&gt;&lt;object type=&quot;3&quot; unique_id=&quot;11833&quot;&gt;&lt;property id=&quot;20148&quot; value=&quot;5&quot;/&gt;&lt;property id=&quot;20300&quot; value=&quot;Slide 20&quot;/&gt;&lt;property id=&quot;20307&quot; value=&quot;299&quot;/&gt;&lt;/object&gt;&lt;/object&gt;&lt;object type=&quot;8&quot; unique_id=&quot;10036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1526</TotalTime>
  <Words>665</Words>
  <Application>Microsoft Office PowerPoint</Application>
  <PresentationFormat>On-screen Show (4:3)</PresentationFormat>
  <Paragraphs>107</Paragraphs>
  <Slides>13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Times New Roman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User1</dc:creator>
  <cp:lastModifiedBy>Admin</cp:lastModifiedBy>
  <cp:revision>155</cp:revision>
  <dcterms:created xsi:type="dcterms:W3CDTF">2010-03-29T21:28:11Z</dcterms:created>
  <dcterms:modified xsi:type="dcterms:W3CDTF">2020-04-10T12:22:29Z</dcterms:modified>
</cp:coreProperties>
</file>