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98" r:id="rId2"/>
    <p:sldId id="314" r:id="rId3"/>
    <p:sldId id="312" r:id="rId4"/>
    <p:sldId id="313" r:id="rId5"/>
    <p:sldId id="295" r:id="rId6"/>
    <p:sldId id="310" r:id="rId7"/>
    <p:sldId id="311" r:id="rId8"/>
    <p:sldId id="322" r:id="rId9"/>
    <p:sldId id="320" r:id="rId10"/>
    <p:sldId id="321" r:id="rId11"/>
    <p:sldId id="318" r:id="rId12"/>
    <p:sldId id="271" r:id="rId13"/>
    <p:sldId id="308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2" autoAdjust="0"/>
    <p:restoredTop sz="94660"/>
  </p:normalViewPr>
  <p:slideViewPr>
    <p:cSldViewPr>
      <p:cViewPr>
        <p:scale>
          <a:sx n="70" d="100"/>
          <a:sy n="70" d="100"/>
        </p:scale>
        <p:origin x="-115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13-05-2020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3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13-05-2020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2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13-05-2020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13-05-2020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13-05-2020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5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13-05-2020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8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13-05-2020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13-05-2020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2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13-05-2020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13-05-2020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13-05-2020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13-05-2020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1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13-05-2020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Microsoft%20Windows%20Logo.ln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icrosoft%20Windows%20Logo.lnk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wmf"/><Relationship Id="rId9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Softronics\Microsoft%20Windows%20Logo\Logo32.ex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icrosoft%20Windows%20Logo.lnk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wmf"/><Relationship Id="rId9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513618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48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</a:t>
            </a:r>
            <a:br>
              <a:rPr lang="en-US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 LOGO</a:t>
            </a:r>
            <a:endParaRPr lang="en-US" sz="4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Chủ đề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5</a:t>
            </a: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209800" y="22860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36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THẾ GIỚI LOGO</a:t>
            </a:r>
            <a:endParaRPr lang="en-US" sz="3600" kern="10" dirty="0">
              <a:ln w="12700">
                <a:noFill/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941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505200"/>
            <a:ext cx="8314931" cy="767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8344"/>
              </p:ext>
            </p:extLst>
          </p:nvPr>
        </p:nvGraphicFramePr>
        <p:xfrm>
          <a:off x="457200" y="1524000"/>
          <a:ext cx="8343900" cy="277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/>
                <a:gridCol w="1752600"/>
                <a:gridCol w="5791200"/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48069" y="3505200"/>
            <a:ext cx="8324062" cy="767477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1905000"/>
            <a:ext cx="8314931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19050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069" y="30861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5994" y="5112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994" y="4653717"/>
            <a:ext cx="430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528" y="1295400"/>
            <a:ext cx="398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528" y="970051"/>
            <a:ext cx="398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286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HOẠT ĐỘNG CƠ BẢN</a:t>
            </a:r>
            <a:endParaRPr lang="en-US" sz="28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9" y="1905000"/>
            <a:ext cx="5493279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45" y="3048000"/>
            <a:ext cx="42767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905000"/>
            <a:ext cx="258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 Color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667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403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971800"/>
            <a:ext cx="22098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0800" y="2438400"/>
            <a:ext cx="914400" cy="856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05200" y="1981201"/>
            <a:ext cx="1981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3294965"/>
            <a:ext cx="914400" cy="286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200" y="3276769"/>
            <a:ext cx="2336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21" idx="1"/>
          </p:cNvCxnSpPr>
          <p:nvPr/>
        </p:nvCxnSpPr>
        <p:spPr>
          <a:xfrm flipV="1">
            <a:off x="5842000" y="3561098"/>
            <a:ext cx="787400" cy="20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29400" y="3256298"/>
            <a:ext cx="2159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4" idx="1"/>
          </p:cNvCxnSpPr>
          <p:nvPr/>
        </p:nvCxnSpPr>
        <p:spPr>
          <a:xfrm>
            <a:off x="5842000" y="3581569"/>
            <a:ext cx="787400" cy="685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29400" y="3962400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15" idx="3"/>
          </p:cNvCxnSpPr>
          <p:nvPr/>
        </p:nvCxnSpPr>
        <p:spPr>
          <a:xfrm>
            <a:off x="5842000" y="3581569"/>
            <a:ext cx="787400" cy="1447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29400" y="4724400"/>
            <a:ext cx="2133600" cy="788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CS: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4724400"/>
            <a:ext cx="2184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3" idx="3"/>
            <a:endCxn id="25" idx="1"/>
          </p:cNvCxnSpPr>
          <p:nvPr/>
        </p:nvCxnSpPr>
        <p:spPr>
          <a:xfrm>
            <a:off x="2590800" y="3294966"/>
            <a:ext cx="1066800" cy="1734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54800" y="2501833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3"/>
            <a:endCxn id="26" idx="1"/>
          </p:cNvCxnSpPr>
          <p:nvPr/>
        </p:nvCxnSpPr>
        <p:spPr>
          <a:xfrm flipV="1">
            <a:off x="5842000" y="2806633"/>
            <a:ext cx="812800" cy="774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71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1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21" grpId="0" animBg="1"/>
      <p:bldP spid="24" grpId="0" animBg="1"/>
      <p:bldP spid="29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03313" y="-228600"/>
            <a:ext cx="6348412" cy="13208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vi-VN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3580" y="1524000"/>
            <a:ext cx="369684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0" y="2438400"/>
            <a:ext cx="8105775" cy="43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94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FD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28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Quay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666" y="301615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Quay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52" y="3725839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" y="15240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551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LT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RT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FD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HOME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2667000"/>
            <a:ext cx="79057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55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7620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124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86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Quay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3124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7451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7594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7150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7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62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LT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RT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185" y="340852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FD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CS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4038600"/>
            <a:ext cx="79057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513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069" y="684599"/>
            <a:ext cx="860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BƯỚC ĐẦU LÀM QUEN VỚI LOGO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93" y="12954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93" y="18288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28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39" y="2412430"/>
            <a:ext cx="1806142" cy="133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371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2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VỚI LOGO 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2971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797" y="234741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26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0984" y="871774"/>
            <a:ext cx="928161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rộng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773362"/>
            <a:ext cx="31242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3992562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4686300" y="2582862"/>
            <a:ext cx="457200" cy="3810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7620000" y="2773362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6200000">
            <a:off x="7391400" y="4144962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28600" y="2239962"/>
            <a:ext cx="3810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baseline="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144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744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775 L 3.33333E-6 -0.172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9325E-6 L 0.3 -3.2932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0907E-6 L -3.33333E-6 0.166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77058E-7 L -0.34167 -7.77058E-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1325562"/>
            <a:ext cx="868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925762"/>
            <a:ext cx="16764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4144962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98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258762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000" t="25778" r="25500" b="22667"/>
          <a:stretch>
            <a:fillRect/>
          </a:stretch>
        </p:blipFill>
        <p:spPr bwMode="auto">
          <a:xfrm>
            <a:off x="4419600" y="334962"/>
            <a:ext cx="400706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Isosceles Triangle 12"/>
          <p:cNvSpPr/>
          <p:nvPr/>
        </p:nvSpPr>
        <p:spPr>
          <a:xfrm>
            <a:off x="4648200" y="3382962"/>
            <a:ext cx="457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3"/>
          </p:cNvCxnSpPr>
          <p:nvPr/>
        </p:nvCxnSpPr>
        <p:spPr>
          <a:xfrm rot="5400000" flipH="1">
            <a:off x="4114800" y="300196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223996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>
            <a:off x="5631633" y="3011404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84761" y="375145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88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5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l="44000" t="32000" r="25500" b="15556"/>
          <a:stretch>
            <a:fillRect/>
          </a:stretch>
        </p:blipFill>
        <p:spPr bwMode="auto">
          <a:xfrm>
            <a:off x="4876800" y="487362"/>
            <a:ext cx="3886200" cy="375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563562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30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60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867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22098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0800" y="2438400"/>
            <a:ext cx="914400" cy="856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05200" y="1981201"/>
            <a:ext cx="1981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32766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200" y="3810000"/>
            <a:ext cx="2336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21" idx="1"/>
          </p:cNvCxnSpPr>
          <p:nvPr/>
        </p:nvCxnSpPr>
        <p:spPr>
          <a:xfrm flipV="1">
            <a:off x="5842000" y="3561098"/>
            <a:ext cx="787400" cy="553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29400" y="3256298"/>
            <a:ext cx="2159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4" idx="1"/>
          </p:cNvCxnSpPr>
          <p:nvPr/>
        </p:nvCxnSpPr>
        <p:spPr>
          <a:xfrm>
            <a:off x="5842000" y="4114800"/>
            <a:ext cx="787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29400" y="3962400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15" idx="3"/>
          </p:cNvCxnSpPr>
          <p:nvPr/>
        </p:nvCxnSpPr>
        <p:spPr>
          <a:xfrm>
            <a:off x="5842000" y="4114800"/>
            <a:ext cx="787400" cy="1447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29400" y="4724400"/>
            <a:ext cx="2133600" cy="788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CS: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4800" y="2501833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3"/>
            <a:endCxn id="26" idx="1"/>
          </p:cNvCxnSpPr>
          <p:nvPr/>
        </p:nvCxnSpPr>
        <p:spPr>
          <a:xfrm flipV="1">
            <a:off x="5842000" y="2806633"/>
            <a:ext cx="812800" cy="1308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71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1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21" grpId="0" animBg="1"/>
      <p:bldP spid="24" grpId="0" animBg="1"/>
      <p:bldP spid="29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03313" y="-228600"/>
            <a:ext cx="6348412" cy="13208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vi-VN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069" y="533400"/>
            <a:ext cx="860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BƯỚC ĐẦU LÀM QUEN VỚI LOGO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88040"/>
            <a:ext cx="7010400" cy="394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76400" y="2057400"/>
            <a:ext cx="2722752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19200" y="5943600"/>
            <a:ext cx="25146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7600" y="3657600"/>
            <a:ext cx="1398294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3581400"/>
            <a:ext cx="533400" cy="4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78048" y="6477000"/>
            <a:ext cx="6653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 flipV="1">
            <a:off x="4343400" y="6210300"/>
            <a:ext cx="0" cy="2667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Straight Connector 1037"/>
          <p:cNvCxnSpPr/>
          <p:nvPr/>
        </p:nvCxnSpPr>
        <p:spPr>
          <a:xfrm flipV="1">
            <a:off x="4322952" y="3352800"/>
            <a:ext cx="1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/>
          <p:cNvCxnSpPr/>
          <p:nvPr/>
        </p:nvCxnSpPr>
        <p:spPr>
          <a:xfrm>
            <a:off x="4322952" y="3352800"/>
            <a:ext cx="1658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/>
          <p:cNvCxnSpPr/>
          <p:nvPr/>
        </p:nvCxnSpPr>
        <p:spPr>
          <a:xfrm>
            <a:off x="5981700" y="33528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829069" y="1534180"/>
            <a:ext cx="390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9" name="Rectangle 1048"/>
          <p:cNvSpPr/>
          <p:nvPr/>
        </p:nvSpPr>
        <p:spPr>
          <a:xfrm>
            <a:off x="990600" y="2688040"/>
            <a:ext cx="7010400" cy="39413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35893" y="11430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0" grpId="0" animBg="1"/>
      <p:bldP spid="10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069" y="533400"/>
            <a:ext cx="860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BƯỚC ĐẦU LÀM QUEN VỚI LOGO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3503"/>
            <a:ext cx="7391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219200" y="4953000"/>
            <a:ext cx="21336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flipV="1">
            <a:off x="2286000" y="4668103"/>
            <a:ext cx="0" cy="2848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219200" y="4668103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19200" y="4363303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0830" y="1457980"/>
            <a:ext cx="304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33900" y="4899120"/>
            <a:ext cx="2313263" cy="1381125"/>
          </a:xfrm>
          <a:prstGeom prst="roundRect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3657600" y="4953000"/>
            <a:ext cx="3505200" cy="17526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Enter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1934"/>
            <a:ext cx="127720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14400" y="4267200"/>
            <a:ext cx="5715000" cy="24850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59693" y="107698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514600"/>
            <a:ext cx="5562600" cy="15240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00400" y="2895600"/>
            <a:ext cx="31242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0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143000"/>
            <a:ext cx="8191500" cy="5105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HOẠT ĐỘNG CƠ BẢN</a:t>
            </a:r>
            <a:endParaRPr lang="en-US" sz="2600" b="1" u="sng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  <a:p>
            <a:pPr eaLnBrk="1" hangingPunct="1">
              <a:buClrTx/>
              <a:buFontTx/>
              <a:buNone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Tx/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endParaRPr lang="en-US" sz="2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/>
            <a:endParaRPr lang="vi-VN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38555"/>
            <a:ext cx="8839200" cy="886691"/>
          </a:xfrm>
          <a:prstGeom prst="rect">
            <a:avLst/>
          </a:prstGeom>
        </p:spPr>
        <p:txBody>
          <a:bodyPr vert="horz" lIns="0" tIns="45720" rIns="0" bIns="0" anchor="b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BƯỚC ĐẦU LÀM QUEN VỚI LOGO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284" y="1981200"/>
            <a:ext cx="57071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68426"/>
              </p:ext>
            </p:extLst>
          </p:nvPr>
        </p:nvGraphicFramePr>
        <p:xfrm>
          <a:off x="571500" y="838200"/>
          <a:ext cx="8001000" cy="5151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/>
                <a:gridCol w="1752600"/>
                <a:gridCol w="5448300"/>
              </a:tblGrid>
              <a:tr h="1676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FD 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78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405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30719"/>
              </p:ext>
            </p:extLst>
          </p:nvPr>
        </p:nvGraphicFramePr>
        <p:xfrm>
          <a:off x="571500" y="609600"/>
          <a:ext cx="8001000" cy="5151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00100"/>
                <a:gridCol w="1752600"/>
                <a:gridCol w="5448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CS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405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505200"/>
            <a:ext cx="8314931" cy="767477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7620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9600" y="173349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11449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49549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289560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327660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365760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403860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173349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211449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FD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289560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FD 50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" y="327660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800" y="365760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800" y="403860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733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1800" y="2114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2495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90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1800" y="2876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3257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3638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1800" y="4019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49549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RT 90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685800"/>
            <a:ext cx="8314931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8314931" cy="767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909769"/>
              </p:ext>
            </p:extLst>
          </p:nvPr>
        </p:nvGraphicFramePr>
        <p:xfrm>
          <a:off x="457200" y="304800"/>
          <a:ext cx="8343900" cy="277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/>
                <a:gridCol w="1752600"/>
                <a:gridCol w="5791200"/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3053477"/>
            <a:ext cx="8478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Một số lệnh chỉ có phần chữ (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Một số lệnh có cả phần chữ và phần số. Phần chữ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số cách nhau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100,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90)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chữ trong lệnh không phân biệt chữ hoa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ví dụ: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cách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sau là như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FD 100,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100)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8069" y="2286000"/>
            <a:ext cx="8324062" cy="767477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6858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069" y="18669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213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11466</TotalTime>
  <Words>1062</Words>
  <Application>Microsoft Office PowerPoint</Application>
  <PresentationFormat>On-screen Show (4:3)</PresentationFormat>
  <Paragraphs>244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BÀI 1 BƯỚC ĐẦU LÀM QUEN  VỚI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 BƯỚC ĐẦU LÀM QUEN VỚI LOGO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ICT</cp:lastModifiedBy>
  <cp:revision>276</cp:revision>
  <dcterms:created xsi:type="dcterms:W3CDTF">2014-10-11T13:38:36Z</dcterms:created>
  <dcterms:modified xsi:type="dcterms:W3CDTF">2020-05-13T02:16:34Z</dcterms:modified>
</cp:coreProperties>
</file>