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858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F9492-3748-4010-89EB-27F44A8F8248}" type="datetimeFigureOut">
              <a:rPr lang="en-US" smtClean="0"/>
              <a:t>18/05/2020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E0261F-5A3D-420A-ADFA-1C991445A9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08837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F9492-3748-4010-89EB-27F44A8F8248}" type="datetimeFigureOut">
              <a:rPr lang="en-US" smtClean="0"/>
              <a:t>18/05/2020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E0261F-5A3D-420A-ADFA-1C991445A9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20431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F9492-3748-4010-89EB-27F44A8F8248}" type="datetimeFigureOut">
              <a:rPr lang="en-US" smtClean="0"/>
              <a:t>18/05/2020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E0261F-5A3D-420A-ADFA-1C991445A9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17759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F9492-3748-4010-89EB-27F44A8F8248}" type="datetimeFigureOut">
              <a:rPr lang="en-US" smtClean="0"/>
              <a:t>18/05/2020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E0261F-5A3D-420A-ADFA-1C991445A9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5820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F9492-3748-4010-89EB-27F44A8F8248}" type="datetimeFigureOut">
              <a:rPr lang="en-US" smtClean="0"/>
              <a:t>18/05/2020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E0261F-5A3D-420A-ADFA-1C991445A9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24739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F9492-3748-4010-89EB-27F44A8F8248}" type="datetimeFigureOut">
              <a:rPr lang="en-US" smtClean="0"/>
              <a:t>18/05/2020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E0261F-5A3D-420A-ADFA-1C991445A9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43406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F9492-3748-4010-89EB-27F44A8F8248}" type="datetimeFigureOut">
              <a:rPr lang="en-US" smtClean="0"/>
              <a:t>18/05/2020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E0261F-5A3D-420A-ADFA-1C991445A9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05529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F9492-3748-4010-89EB-27F44A8F8248}" type="datetimeFigureOut">
              <a:rPr lang="en-US" smtClean="0"/>
              <a:t>18/05/2020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E0261F-5A3D-420A-ADFA-1C991445A9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780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F9492-3748-4010-89EB-27F44A8F8248}" type="datetimeFigureOut">
              <a:rPr lang="en-US" smtClean="0"/>
              <a:t>18/05/2020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E0261F-5A3D-420A-ADFA-1C991445A9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83112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F9492-3748-4010-89EB-27F44A8F8248}" type="datetimeFigureOut">
              <a:rPr lang="en-US" smtClean="0"/>
              <a:t>18/05/2020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E0261F-5A3D-420A-ADFA-1C991445A9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47170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F9492-3748-4010-89EB-27F44A8F8248}" type="datetimeFigureOut">
              <a:rPr lang="en-US" smtClean="0"/>
              <a:t>18/05/2020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E0261F-5A3D-420A-ADFA-1C991445A9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34045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9F9492-3748-4010-89EB-27F44A8F8248}" type="datetimeFigureOut">
              <a:rPr lang="en-US" smtClean="0"/>
              <a:t>18/05/2020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E0261F-5A3D-420A-ADFA-1C991445A9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66580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0000" r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381000" y="1066800"/>
            <a:ext cx="8382000" cy="32778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7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Thủ</a:t>
            </a:r>
            <a:r>
              <a:rPr lang="en-US" sz="7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7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tục</a:t>
            </a:r>
            <a:r>
              <a:rPr lang="en-US" sz="7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>
              <a:lnSpc>
                <a:spcPct val="150000"/>
              </a:lnSpc>
            </a:pPr>
            <a:r>
              <a:rPr lang="en-US" sz="66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6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Logo </a:t>
            </a:r>
            <a:r>
              <a:rPr lang="en-US" sz="5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5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tiếp</a:t>
            </a:r>
            <a:r>
              <a:rPr lang="en-US" sz="5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5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en-US" sz="54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975422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4000" r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52400" y="152400"/>
            <a:ext cx="5638800" cy="685800"/>
          </a:xfrm>
        </p:spPr>
        <p:txBody>
          <a:bodyPr>
            <a:normAutofit/>
          </a:bodyPr>
          <a:lstStyle/>
          <a:p>
            <a:pPr algn="l"/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thủ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tục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1143000" y="955964"/>
            <a:ext cx="5257800" cy="1905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To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Tamgiac</a:t>
            </a:r>
            <a:endParaRPr lang="en-US" sz="3600" dirty="0" smtClean="0"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Repeat 3 [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fd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150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rt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120]</a:t>
            </a:r>
          </a:p>
          <a:p>
            <a:pPr algn="l"/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End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itle 3"/>
          <p:cNvSpPr txBox="1">
            <a:spLocks/>
          </p:cNvSpPr>
          <p:nvPr/>
        </p:nvSpPr>
        <p:spPr>
          <a:xfrm>
            <a:off x="325581" y="2743200"/>
            <a:ext cx="8070274" cy="685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Lưu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thủ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tục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Logo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73" t="22136" r="53122" b="59330"/>
          <a:stretch/>
        </p:blipFill>
        <p:spPr bwMode="auto">
          <a:xfrm>
            <a:off x="762000" y="3619500"/>
            <a:ext cx="7620000" cy="1752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" name="Rectangle 9"/>
          <p:cNvSpPr/>
          <p:nvPr/>
        </p:nvSpPr>
        <p:spPr>
          <a:xfrm>
            <a:off x="1143000" y="5562600"/>
            <a:ext cx="76962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            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Gõ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lệnh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Save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“&lt;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Tên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thủ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tục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&gt;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ngăn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nhập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lệnh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rồi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nhấn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Enter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1" name="Group 10"/>
          <p:cNvGrpSpPr/>
          <p:nvPr/>
        </p:nvGrpSpPr>
        <p:grpSpPr>
          <a:xfrm>
            <a:off x="3249583" y="5181600"/>
            <a:ext cx="1097280" cy="561975"/>
            <a:chOff x="2407920" y="3907155"/>
            <a:chExt cx="1097280" cy="914400"/>
          </a:xfrm>
        </p:grpSpPr>
        <p:cxnSp>
          <p:nvCxnSpPr>
            <p:cNvPr id="12" name="Straight Connector 11"/>
            <p:cNvCxnSpPr/>
            <p:nvPr/>
          </p:nvCxnSpPr>
          <p:spPr>
            <a:xfrm flipV="1">
              <a:off x="3497580" y="3907155"/>
              <a:ext cx="0" cy="914400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3" name="Straight Arrow Connector 12"/>
            <p:cNvCxnSpPr/>
            <p:nvPr/>
          </p:nvCxnSpPr>
          <p:spPr>
            <a:xfrm flipH="1">
              <a:off x="2407920" y="3914775"/>
              <a:ext cx="1097280" cy="0"/>
            </a:xfrm>
            <a:prstGeom prst="straightConnector1">
              <a:avLst/>
            </a:prstGeom>
            <a:ln w="28575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42007926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8" dur="10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1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4000" r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381000" y="762000"/>
            <a:ext cx="8458200" cy="56388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Thoát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khỏi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Logo</a:t>
            </a:r>
          </a:p>
          <a:p>
            <a:pPr marL="0" indent="0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Khởi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Logo</a:t>
            </a:r>
          </a:p>
          <a:p>
            <a:pPr marL="0" indent="0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Tại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ngăn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nhập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lệnh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gõ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Load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“&lt;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tên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thủ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tục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&gt;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vừa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lưu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>
              <a:buNone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Char char="-"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thủ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tục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vừa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vẽ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159326" y="0"/>
            <a:ext cx="8070274" cy="685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Nạp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tệp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chứa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thủ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tục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việc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01" t="21273" r="53229" b="57454"/>
          <a:stretch/>
        </p:blipFill>
        <p:spPr bwMode="auto">
          <a:xfrm>
            <a:off x="2133600" y="2590800"/>
            <a:ext cx="5493329" cy="1752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61" t="20991" r="52686" b="58261"/>
          <a:stretch/>
        </p:blipFill>
        <p:spPr bwMode="auto">
          <a:xfrm>
            <a:off x="3810001" y="4648200"/>
            <a:ext cx="4876800" cy="152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8" name="Elbow Connector 7"/>
          <p:cNvCxnSpPr/>
          <p:nvPr/>
        </p:nvCxnSpPr>
        <p:spPr>
          <a:xfrm rot="16200000" flipH="1">
            <a:off x="1676401" y="2895600"/>
            <a:ext cx="838199" cy="685800"/>
          </a:xfrm>
          <a:prstGeom prst="bentConnector3">
            <a:avLst>
              <a:gd name="adj1" fmla="val 50000"/>
            </a:avLst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" name="Elbow Connector 14"/>
          <p:cNvCxnSpPr/>
          <p:nvPr/>
        </p:nvCxnSpPr>
        <p:spPr>
          <a:xfrm>
            <a:off x="2514600" y="5753100"/>
            <a:ext cx="1295403" cy="190502"/>
          </a:xfrm>
          <a:prstGeom prst="bentConnector3">
            <a:avLst>
              <a:gd name="adj1" fmla="val 50000"/>
            </a:avLst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927732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56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6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7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 tmFilter="0,0; .5, 1; 1, 1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2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6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8763" y="1170708"/>
            <a:ext cx="8229600" cy="5534891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Mở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cửa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sổ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soạn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thảo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thủ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tục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hinhvuong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vẽ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vuông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Lưu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đóng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cửa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sổ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soạn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thảo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Gọi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thủ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tục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hinhvuong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ngăn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nhập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lệnh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Lưu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thủ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tục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hinhvuong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tệp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cachinhhoc.lgo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itle 3"/>
          <p:cNvSpPr txBox="1">
            <a:spLocks/>
          </p:cNvSpPr>
          <p:nvPr/>
        </p:nvSpPr>
        <p:spPr>
          <a:xfrm>
            <a:off x="159326" y="0"/>
            <a:ext cx="8908474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4.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Lưu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thêm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thủ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tục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mới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thủ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tệp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thủ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tục.lgo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73" t="22136" r="53122" b="59330"/>
          <a:stretch/>
        </p:blipFill>
        <p:spPr bwMode="auto">
          <a:xfrm>
            <a:off x="762000" y="4114800"/>
            <a:ext cx="7620000" cy="1752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Rectangle 5"/>
          <p:cNvSpPr/>
          <p:nvPr/>
        </p:nvSpPr>
        <p:spPr>
          <a:xfrm>
            <a:off x="1143000" y="5827693"/>
            <a:ext cx="76962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            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Gõ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lệnh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Save “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cachinhhoc.lgo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ngăn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nhập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lệnh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rồi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nhấn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Enter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7" name="Group 6"/>
          <p:cNvGrpSpPr/>
          <p:nvPr/>
        </p:nvGrpSpPr>
        <p:grpSpPr>
          <a:xfrm>
            <a:off x="3237806" y="5715000"/>
            <a:ext cx="1097280" cy="280987"/>
            <a:chOff x="2407920" y="3907155"/>
            <a:chExt cx="1097280" cy="914400"/>
          </a:xfrm>
        </p:grpSpPr>
        <p:cxnSp>
          <p:nvCxnSpPr>
            <p:cNvPr id="8" name="Straight Connector 7"/>
            <p:cNvCxnSpPr/>
            <p:nvPr/>
          </p:nvCxnSpPr>
          <p:spPr>
            <a:xfrm flipV="1">
              <a:off x="3497580" y="3907155"/>
              <a:ext cx="0" cy="914400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9" name="Straight Arrow Connector 8"/>
            <p:cNvCxnSpPr/>
            <p:nvPr/>
          </p:nvCxnSpPr>
          <p:spPr>
            <a:xfrm flipH="1">
              <a:off x="2407920" y="3914775"/>
              <a:ext cx="1097280" cy="0"/>
            </a:xfrm>
            <a:prstGeom prst="straightConnector1">
              <a:avLst/>
            </a:prstGeom>
            <a:ln w="28575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8937844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09"/>
            <a:ext cx="8229600" cy="810491"/>
          </a:xfrm>
        </p:spPr>
        <p:txBody>
          <a:bodyPr>
            <a:noAutofit/>
          </a:bodyPr>
          <a:lstStyle/>
          <a:p>
            <a:r>
              <a:rPr lang="en-US" sz="4800" b="1" dirty="0" err="1" smtClean="0"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4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latin typeface="Times New Roman" pitchFamily="18" charset="0"/>
                <a:cs typeface="Times New Roman" pitchFamily="18" charset="0"/>
              </a:rPr>
              <a:t>hành</a:t>
            </a:r>
            <a:endParaRPr lang="en-US" sz="4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8025" y="990600"/>
            <a:ext cx="5222175" cy="5714999"/>
          </a:xfrm>
        </p:spPr>
        <p:txBody>
          <a:bodyPr>
            <a:normAutofit/>
          </a:bodyPr>
          <a:lstStyle/>
          <a:p>
            <a:pPr algn="just"/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thủ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tục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lucgiac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Rùa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vẽ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Lục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bên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lưu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tệp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cachinhhoc.lgo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thủ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tục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lucgiac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Rùa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vẽ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Lục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bên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lưu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tệp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cachinhhoc.lgo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7400" y="914400"/>
            <a:ext cx="2915920" cy="2438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62600" y="3352800"/>
            <a:ext cx="3220720" cy="2590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0044892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3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307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0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0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88</TotalTime>
  <Words>209</Words>
  <Application>Microsoft Office PowerPoint</Application>
  <PresentationFormat>On-screen Show (4:3)</PresentationFormat>
  <Paragraphs>29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PowerPoint Presentation</vt:lpstr>
      <vt:lpstr>1. Thực hiện một thủ tục</vt:lpstr>
      <vt:lpstr>PowerPoint Presentation</vt:lpstr>
      <vt:lpstr>PowerPoint Presentation</vt:lpstr>
      <vt:lpstr>Thực hành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HIEN ANH PC</dc:creator>
  <cp:lastModifiedBy>HIEN ANH PC</cp:lastModifiedBy>
  <cp:revision>9</cp:revision>
  <dcterms:created xsi:type="dcterms:W3CDTF">2020-05-18T13:07:59Z</dcterms:created>
  <dcterms:modified xsi:type="dcterms:W3CDTF">2020-05-18T14:35:59Z</dcterms:modified>
</cp:coreProperties>
</file>