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7" r:id="rId5"/>
    <p:sldId id="258" r:id="rId6"/>
    <p:sldId id="259" r:id="rId7"/>
    <p:sldId id="261" r:id="rId8"/>
    <p:sldId id="285" r:id="rId9"/>
    <p:sldId id="264" r:id="rId10"/>
    <p:sldId id="265" r:id="rId11"/>
    <p:sldId id="286" r:id="rId12"/>
    <p:sldId id="262" r:id="rId13"/>
    <p:sldId id="266" r:id="rId14"/>
    <p:sldId id="269" r:id="rId15"/>
    <p:sldId id="271" r:id="rId16"/>
    <p:sldId id="272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4" r:id="rId25"/>
    <p:sldId id="260" r:id="rId26"/>
    <p:sldId id="287" r:id="rId27"/>
    <p:sldId id="289" r:id="rId28"/>
    <p:sldId id="290" r:id="rId29"/>
    <p:sldId id="292" r:id="rId30"/>
    <p:sldId id="294" r:id="rId31"/>
    <p:sldId id="295" r:id="rId32"/>
    <p:sldId id="299" r:id="rId33"/>
    <p:sldId id="296" r:id="rId34"/>
    <p:sldId id="297" r:id="rId35"/>
    <p:sldId id="298" r:id="rId36"/>
    <p:sldId id="293" r:id="rId37"/>
    <p:sldId id="291" r:id="rId38"/>
    <p:sldId id="28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ang Ly\AppData\Local\Microsoft\Windows\INetCache\IE\W6DC0NZC\Classroom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045170" cy="460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4528" cy="1470025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3: CHÈN HÌNH, TRANH ẢNH VÀO TRANG TRÌNH CHIẾU</a:t>
            </a:r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6138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Thao tác của Học Sinh</a:t>
            </a:r>
            <a:endParaRPr lang="en-US" sz="4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990600" y="2438400"/>
            <a:ext cx="5410200" cy="3581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Chèn hình: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057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              Shapes </a:t>
            </a:r>
            <a:endParaRPr lang="en-US" sz="4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352800" y="2337747"/>
            <a:ext cx="1295400" cy="2703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ang Ly\AppData\Local\Microsoft\Windows\INetCache\IE\O8S33ZEZ\question-mark-1019922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33400" y="1752600"/>
            <a:ext cx="6858000" cy="410686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BẢO VỆ MÔI TRƯỜNG</a:t>
            </a:r>
          </a:p>
          <a:p>
            <a:pPr marL="0" indent="0" algn="just"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Em bảo vệ môi trường bằng các công việc sau:</a:t>
            </a:r>
          </a:p>
          <a:p>
            <a:pPr lvl="1"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Vứt rác đúng nơi quy định .</a:t>
            </a:r>
          </a:p>
          <a:p>
            <a:pPr lvl="1" algn="just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Trồng thật nhiều cây xanh.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096000" cy="715962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Vấn đề: hình đè lên chữ. </a:t>
            </a:r>
            <a:endParaRPr lang="en-US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6" y="2438400"/>
            <a:ext cx="6614652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770" y="0"/>
            <a:ext cx="9122230" cy="1121229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Thay đổi vị trí, kích thước của hình 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Hoang Ly\AppData\Local\Microsoft\Windows\INetCache\IE\O8S33ZEZ\question-mark-1019922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52600"/>
            <a:ext cx="1752600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99" y="1752600"/>
            <a:ext cx="3039726" cy="4871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1399" y="3352800"/>
            <a:ext cx="1946103" cy="3118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4981" y="4433206"/>
            <a:ext cx="1251552" cy="20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9563" y="304800"/>
            <a:ext cx="62215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Thao tác của giáo viên </a:t>
            </a:r>
          </a:p>
          <a:p>
            <a:pPr algn="ctr"/>
            <a:r>
              <a:rPr lang="en-US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 đổi kích thước</a:t>
            </a:r>
            <a:endParaRPr lang="en-US" sz="4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33800"/>
            <a:ext cx="1289958" cy="20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16803"/>
            <a:ext cx="6138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Thao tác của Học Sinh</a:t>
            </a:r>
            <a:endParaRPr lang="en-US" sz="4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52" y="2514600"/>
            <a:ext cx="209214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 đổi kích thước tranh , hình ảnh theo các bước sau:</a:t>
            </a:r>
            <a:endParaRPr 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24384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Nháy chuột lên tranh.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2: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Di chuyển con trỏ chuột lên góc bất kì của tranh, con trỏ chuyển sang       , kéo thả chuột để thay đổi kích thước hình.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Up-Down Arrow 5"/>
          <p:cNvSpPr/>
          <p:nvPr/>
        </p:nvSpPr>
        <p:spPr>
          <a:xfrm rot="2618362">
            <a:off x="6889431" y="3746440"/>
            <a:ext cx="198638" cy="404638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9563" y="304800"/>
            <a:ext cx="62215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Thao tác của giáo viên </a:t>
            </a:r>
          </a:p>
          <a:p>
            <a:pPr algn="ctr"/>
            <a:r>
              <a:rPr lang="en-US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 đổi vị trí</a:t>
            </a:r>
            <a:endParaRPr lang="en-US" sz="4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45" y="3886200"/>
            <a:ext cx="2770105" cy="182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6138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Thao tác của Học Sinh</a:t>
            </a:r>
            <a:endParaRPr lang="en-US" sz="4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1752600" cy="28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Thay đổi vị trí theo các bước sau:</a:t>
            </a:r>
            <a:endParaRPr 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2209799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1: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Nháy chuột lên tranh.</a:t>
            </a:r>
          </a:p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2: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Nhấn giữ chuột trái, kéo đến vị trí mong muốn rồi thả nút chuột.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>
          <a:xfrm>
            <a:off x="3581400" y="5410200"/>
            <a:ext cx="11430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85" y="4210915"/>
            <a:ext cx="2760885" cy="26688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421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8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2209800"/>
            <a:ext cx="6970414" cy="4191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3429000" cy="715962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59856"/>
            <a:ext cx="8537238" cy="2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5656" y="3148012"/>
            <a:ext cx="1066800" cy="1752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137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771"/>
            <a:ext cx="3138487" cy="65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28600" y="249560"/>
            <a:ext cx="2590800" cy="720080"/>
            <a:chOff x="228600" y="249560"/>
            <a:chExt cx="2590800" cy="72008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171700" y="609600"/>
              <a:ext cx="6477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228600" y="249560"/>
              <a:ext cx="19431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Gõ từ khóa</a:t>
              </a:r>
              <a:endPara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91200" y="609600"/>
            <a:ext cx="3216729" cy="1710680"/>
            <a:chOff x="5791200" y="609600"/>
            <a:chExt cx="3216729" cy="1710680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5791200" y="609600"/>
              <a:ext cx="1295400" cy="10668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064829" y="1600200"/>
              <a:ext cx="1943100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Chọn </a:t>
              </a:r>
              <a:r>
                <a:rPr lang="en-US" sz="28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Go</a:t>
              </a:r>
              <a:endPara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57800" y="2133600"/>
            <a:ext cx="3635829" cy="3505200"/>
            <a:chOff x="5257800" y="2133600"/>
            <a:chExt cx="3635829" cy="3505200"/>
          </a:xfrm>
        </p:grpSpPr>
        <p:cxnSp>
          <p:nvCxnSpPr>
            <p:cNvPr id="11" name="Straight Arrow Connector 10"/>
            <p:cNvCxnSpPr/>
            <p:nvPr/>
          </p:nvCxnSpPr>
          <p:spPr>
            <a:xfrm flipH="1" flipV="1">
              <a:off x="5257800" y="2133600"/>
              <a:ext cx="1692729" cy="1752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6950529" y="3526160"/>
              <a:ext cx="1943100" cy="21126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Nháy đôi chuột vào hình để chèn</a:t>
              </a:r>
              <a:endPara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0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98743" y="152400"/>
            <a:ext cx="3429000" cy="715962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Ví dụ</a:t>
            </a:r>
            <a:endParaRPr lang="en-US" b="1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2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ang Ly\AppData\Local\Microsoft\Windows\INetCache\IE\9137CFIR\2017-04-20-10-20-43-900x6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ang Ly\AppData\Local\Microsoft\Windows\INetCache\IE\9137CFIR\2017-04-20-10-20-43-900x6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1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ang Ly\AppData\Local\Microsoft\Windows\INetCache\IE\O8S33ZEZ\the-en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7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1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:\Users\Hoang Ly\AppData\Local\Microsoft\Windows\INetCache\IE\9137CFIR\1200px-2018_Legendary_Pokemon_Distributions_artwor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9" y="0"/>
            <a:ext cx="8727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oang Ly\AppData\Local\Microsoft\Windows\INetCache\IE\O8S33ZEZ\381Latios_Pokemon_Ranger_Guardian_Sign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78"/>
            <a:ext cx="9144000" cy="60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ang Ly\AppData\Local\Microsoft\Windows\INetCache\IE\O8S33ZEZ\381Latios_Pokemon_Ranger_Guardian_Sign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78"/>
            <a:ext cx="9144000" cy="601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oang Ly\AppData\Local\Microsoft\Windows\INetCache\IE\W6DC0NZC\1200px-791Solgaleo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3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oang Ly\AppData\Local\Microsoft\Windows\INetCache\IE\W6DC0NZC\220px-Mega_Rayquaza_anim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5410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7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096000" cy="11430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Ôn lại kiến thức bài cũ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smtClean="0">
                <a:latin typeface="Times New Roman" pitchFamily="18" charset="0"/>
                <a:cs typeface="Times New Roman" pitchFamily="18" charset="0"/>
              </a:rPr>
              <a:t>Em hãy thay đổi bố cục trang trình chiếu sau?</a:t>
            </a:r>
          </a:p>
          <a:p>
            <a:pPr marL="0" indent="0"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oang Ly\AppData\Local\Microsoft\Windows\INetCache\IE\W6DC0NZC\Deoxys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4826004" cy="20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Hoang Ly\AppData\Local\Microsoft\Windows\INetCache\IE\W6DC0NZC\1200px-717Yvelta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Hoang Ly\AppData\Local\Microsoft\Windows\INetCache\IE\W6DC0NZC\300px-Legendary_bird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50" y="2419209"/>
            <a:ext cx="2857899" cy="201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oang Ly\AppData\Local\Microsoft\Windows\INetCache\IE\W6DC0NZC\300px-Legendary_bird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50" y="2419209"/>
            <a:ext cx="2857899" cy="201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Hoang Ly\AppData\Local\Microsoft\Windows\INetCache\IE\W6DC0NZC\300px-Legendary_bird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50" y="2419209"/>
            <a:ext cx="2857899" cy="201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Hoang Ly\AppData\Local\Microsoft\Windows\INetCache\IE\W6DC0NZC\300px-Legendary_bird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50" y="2419209"/>
            <a:ext cx="2857899" cy="201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Hoang Ly\AppData\Local\Microsoft\Windows\INetCache\IE\W6DC0NZC\300px-Legendary_bird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50" y="2419209"/>
            <a:ext cx="2857899" cy="201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oang Ly\AppData\Local\Microsoft\Windows\INetCache\IE\WS1LZUMB\20130114164504!716Xernea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500062"/>
            <a:ext cx="44577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oang Ly\AppData\Local\Microsoft\Windows\INetCache\IE\O8S33ZEZ\greninja_ash_by_waitochan_d99d6t5-pr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oang Ly\AppData\Local\Microsoft\Windows\INetCache\IE\9137CFIR\Dialga_Palkia_Giratin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5812"/>
            <a:ext cx="7620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oang Ly\AppData\Local\Microsoft\Windows\INetCache\IE\9137CFIR\Dialga_Palkia_Giratin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5812"/>
            <a:ext cx="7620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Hoang Ly\AppData\Local\Microsoft\Windows\INetCache\IE\9137CFIR\Dialga_Palkia_Giratin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85812"/>
            <a:ext cx="7620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oang Ly\AppData\Local\Microsoft\Windows\INetCache\IE\O8S33ZEZ\1200px-493Arceu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oang Ly\AppData\Local\Microsoft\Windows\INetCache\IE\WS1LZUMB\1200px-250Ho-Oh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3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C:\Users\Hoang Ly\AppData\Local\Microsoft\Windows\INetCache\IE\9137CFIR\320px-Shiny_Legendary_Beast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54" y="2375031"/>
            <a:ext cx="4063492" cy="21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9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Xin chào lớp 3.3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770" y="21771"/>
            <a:ext cx="9122230" cy="1121229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l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Chèn hình, tranh ảnh vào trang trình chiếu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8839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2400" y="2971800"/>
            <a:ext cx="1219200" cy="2667000"/>
            <a:chOff x="152400" y="2971800"/>
            <a:chExt cx="1219200" cy="2667000"/>
          </a:xfrm>
        </p:grpSpPr>
        <p:sp>
          <p:nvSpPr>
            <p:cNvPr id="5" name="Rectangle 4"/>
            <p:cNvSpPr/>
            <p:nvPr/>
          </p:nvSpPr>
          <p:spPr>
            <a:xfrm>
              <a:off x="152400" y="3962400"/>
              <a:ext cx="1219200" cy="16764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762000" y="2971800"/>
              <a:ext cx="0" cy="99060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35496" y="2251720"/>
            <a:ext cx="30887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Chèn tranh ảnh</a:t>
            </a:r>
            <a:endParaRPr 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57800" y="2895600"/>
            <a:ext cx="1219200" cy="2667000"/>
            <a:chOff x="152400" y="2971800"/>
            <a:chExt cx="1219200" cy="2667000"/>
          </a:xfrm>
        </p:grpSpPr>
        <p:sp>
          <p:nvSpPr>
            <p:cNvPr id="15" name="Rectangle 14"/>
            <p:cNvSpPr/>
            <p:nvPr/>
          </p:nvSpPr>
          <p:spPr>
            <a:xfrm>
              <a:off x="152400" y="3962400"/>
              <a:ext cx="1219200" cy="16764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62000" y="2971800"/>
              <a:ext cx="0" cy="990600"/>
            </a:xfrm>
            <a:prstGeom prst="straightConnector1">
              <a:avLst/>
            </a:prstGeom>
            <a:ln w="762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4724400" y="2175520"/>
            <a:ext cx="22860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Chèn hình</a:t>
            </a:r>
            <a:endParaRPr 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Thao tác của giáo viên</a:t>
            </a:r>
            <a:endParaRPr lang="en-US" sz="4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3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6138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Thao tác của Học Sinh</a:t>
            </a:r>
            <a:endParaRPr lang="en-US" sz="4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pPr algn="l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Chèn tranh ảnh: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1857" y="2667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Insert              Picture </a:t>
            </a:r>
            <a:endParaRPr lang="en-US" sz="4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320143" y="3029910"/>
            <a:ext cx="1295400" cy="2703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Thao tác của giáo viên</a:t>
            </a:r>
            <a:endParaRPr lang="en-US" sz="4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2133600" y="1981200"/>
            <a:ext cx="1981200" cy="1905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258</Words>
  <Application>Microsoft Office PowerPoint</Application>
  <PresentationFormat>On-screen Show (4:3)</PresentationFormat>
  <Paragraphs>39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Bài 3: CHÈN HÌNH, TRANH ẢNH VÀO TRANG TRÌNH CHIẾU</vt:lpstr>
      <vt:lpstr>PowerPoint Presentation</vt:lpstr>
      <vt:lpstr>Ôn lại kiến thức bài cũ</vt:lpstr>
      <vt:lpstr>Xin chào lớp 3.3</vt:lpstr>
      <vt:lpstr>1. Chèn hình, tranh ảnh vào trang trình chiếu</vt:lpstr>
      <vt:lpstr>PowerPoint Presentation</vt:lpstr>
      <vt:lpstr>PowerPoint Presentation</vt:lpstr>
      <vt:lpstr>Chèn tranh ảnh:</vt:lpstr>
      <vt:lpstr>PowerPoint Presentation</vt:lpstr>
      <vt:lpstr>PowerPoint Presentation</vt:lpstr>
      <vt:lpstr>Chèn hình:</vt:lpstr>
      <vt:lpstr>Vấn đề: hình đè lên chữ. </vt:lpstr>
      <vt:lpstr>2. Thay đổi vị trí, kích thước của hình </vt:lpstr>
      <vt:lpstr>PowerPoint Presentation</vt:lpstr>
      <vt:lpstr>PowerPoint Presentation</vt:lpstr>
      <vt:lpstr>Thay đổi kích thước tranh , hình ảnh theo các bước sau:</vt:lpstr>
      <vt:lpstr>PowerPoint Presentation</vt:lpstr>
      <vt:lpstr>PowerPoint Presentation</vt:lpstr>
      <vt:lpstr>Thay đổi vị trí theo các bước sau:</vt:lpstr>
      <vt:lpstr>KHÁM PHÁ</vt:lpstr>
      <vt:lpstr>PowerPoint Presentation</vt:lpstr>
      <vt:lpstr>PowerPoint Presentation</vt:lpstr>
      <vt:lpstr>Ví dụ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CHÈN HÌNH, TRANH ẢNH VÀO TRANG TRÌNH CHIẾU</dc:title>
  <dc:creator>Hoang Ly</dc:creator>
  <cp:lastModifiedBy>SKY</cp:lastModifiedBy>
  <cp:revision>46</cp:revision>
  <dcterms:created xsi:type="dcterms:W3CDTF">2006-08-16T00:00:00Z</dcterms:created>
  <dcterms:modified xsi:type="dcterms:W3CDTF">2021-02-25T13:47:58Z</dcterms:modified>
</cp:coreProperties>
</file>