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media2.wav" ContentType="audio/wav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notesMasterIdLst>
    <p:notesMasterId r:id="rId17"/>
  </p:notesMasterIdLst>
  <p:handoutMasterIdLst>
    <p:handoutMasterId r:id="rId18"/>
  </p:handoutMasterIdLst>
  <p:sldIdLst>
    <p:sldId id="301" r:id="rId2"/>
    <p:sldId id="302" r:id="rId3"/>
    <p:sldId id="331" r:id="rId4"/>
    <p:sldId id="329" r:id="rId5"/>
    <p:sldId id="330" r:id="rId6"/>
    <p:sldId id="333" r:id="rId7"/>
    <p:sldId id="303" r:id="rId8"/>
    <p:sldId id="328" r:id="rId9"/>
    <p:sldId id="332" r:id="rId10"/>
    <p:sldId id="326" r:id="rId11"/>
    <p:sldId id="316" r:id="rId12"/>
    <p:sldId id="323" r:id="rId13"/>
    <p:sldId id="334" r:id="rId14"/>
    <p:sldId id="335" r:id="rId15"/>
    <p:sldId id="336" r:id="rId16"/>
  </p:sldIdLst>
  <p:sldSz cx="118872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74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40" autoAdjust="0"/>
    <p:restoredTop sz="94671" autoAdjust="0"/>
  </p:normalViewPr>
  <p:slideViewPr>
    <p:cSldViewPr>
      <p:cViewPr>
        <p:scale>
          <a:sx n="81" d="100"/>
          <a:sy n="81" d="100"/>
        </p:scale>
        <p:origin x="-294" y="-36"/>
      </p:cViewPr>
      <p:guideLst>
        <p:guide orient="horz" pos="2160"/>
        <p:guide pos="374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FF2978-53BF-46A2-BC32-412D9C76F253}" type="datetimeFigureOut">
              <a:rPr lang="en-US" smtClean="0"/>
              <a:pPr/>
              <a:t>25/02/2021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158C13-6858-4C44-A23D-10DE3FE39D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2353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66DDB6-C8FD-4832-A15D-669932543650}" type="datetimeFigureOut">
              <a:rPr lang="en-US" smtClean="0"/>
              <a:pPr/>
              <a:t>25/02/2021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685800"/>
            <a:ext cx="59436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49277F-8A7F-4040-897D-9158C8906A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8252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2C77A5-0CEB-47AC-9373-2C4BE4497AA6}" type="slidenum">
              <a:rPr lang="en-US"/>
              <a:pPr/>
              <a:t>2</a:t>
            </a:fld>
            <a:endParaRPr lang="en-US"/>
          </a:p>
        </p:txBody>
      </p:sp>
      <p:sp>
        <p:nvSpPr>
          <p:cNvPr id="6041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26F25AEC-484C-4AED-9355-B865E7084080}" type="slidenum">
              <a:rPr lang="en-US" sz="1200">
                <a:cs typeface="Arial" charset="0"/>
              </a:rPr>
              <a:pPr algn="r" eaLnBrk="1" hangingPunct="1"/>
              <a:t>2</a:t>
            </a:fld>
            <a:endParaRPr lang="en-US" sz="1200">
              <a:cs typeface="Arial" charset="0"/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685800"/>
            <a:ext cx="5943600" cy="3429000"/>
          </a:xfrm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DB8E821-72DD-4211-9532-FA4D12CEEB4B}" type="slidenum">
              <a:rPr lang="en-US"/>
              <a:pPr/>
              <a:t>7</a:t>
            </a:fld>
            <a:endParaRPr lang="en-US"/>
          </a:p>
        </p:txBody>
      </p:sp>
      <p:sp>
        <p:nvSpPr>
          <p:cNvPr id="2048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68196D9F-0049-4255-ABF9-14F07DDE9286}" type="slidenum">
              <a:rPr lang="en-US" sz="1200">
                <a:cs typeface="Arial" charset="0"/>
              </a:rPr>
              <a:pPr algn="r" eaLnBrk="1" hangingPunct="1"/>
              <a:t>7</a:t>
            </a:fld>
            <a:endParaRPr lang="en-US" sz="1200">
              <a:cs typeface="Arial" charset="0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685800"/>
            <a:ext cx="5943600" cy="3429000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7BF2FF-AB26-42B1-B18B-19F5B70C603D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26079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1540" y="2130426"/>
            <a:ext cx="1010412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83080" y="3886200"/>
            <a:ext cx="832104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AB535-E4C4-42BE-8A18-6C6A72E0B781}" type="datetimeFigureOut">
              <a:rPr lang="en-US" smtClean="0"/>
              <a:pPr/>
              <a:t>25/02/2021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F2358-0FDF-4AB0-B45F-82FF94FDAC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2420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AB535-E4C4-42BE-8A18-6C6A72E0B781}" type="datetimeFigureOut">
              <a:rPr lang="en-US" smtClean="0"/>
              <a:pPr/>
              <a:t>25/02/2021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F2358-0FDF-4AB0-B45F-82FF94FDAC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5149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18220" y="274639"/>
            <a:ext cx="267462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4360" y="274639"/>
            <a:ext cx="782574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AB535-E4C4-42BE-8A18-6C6A72E0B781}" type="datetimeFigureOut">
              <a:rPr lang="en-US" smtClean="0"/>
              <a:pPr/>
              <a:t>25/02/2021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F2358-0FDF-4AB0-B45F-82FF94FDAC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2743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9DFC4-FDED-4B41-982D-8052FC63661B}" type="datetimeFigureOut">
              <a:rPr lang="zh-CN" altLang="en-US" smtClean="0"/>
              <a:pPr/>
              <a:t>2021/2/25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FFF5A-79EA-4B61-A2E3-443713E8203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840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AB535-E4C4-42BE-8A18-6C6A72E0B781}" type="datetimeFigureOut">
              <a:rPr lang="en-US" smtClean="0"/>
              <a:pPr/>
              <a:t>25/02/2021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F2358-0FDF-4AB0-B45F-82FF94FDAC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2824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9007" y="4406901"/>
            <a:ext cx="1010412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9007" y="2906713"/>
            <a:ext cx="1010412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AB535-E4C4-42BE-8A18-6C6A72E0B781}" type="datetimeFigureOut">
              <a:rPr lang="en-US" smtClean="0"/>
              <a:pPr/>
              <a:t>25/02/2021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F2358-0FDF-4AB0-B45F-82FF94FDAC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2638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4360" y="1600201"/>
            <a:ext cx="525018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42660" y="1600201"/>
            <a:ext cx="525018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AB535-E4C4-42BE-8A18-6C6A72E0B781}" type="datetimeFigureOut">
              <a:rPr lang="en-US" smtClean="0"/>
              <a:pPr/>
              <a:t>25/02/2021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F2358-0FDF-4AB0-B45F-82FF94FDAC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689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360" y="1535113"/>
            <a:ext cx="525224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360" y="2174875"/>
            <a:ext cx="525224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38533" y="1535113"/>
            <a:ext cx="525430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38533" y="2174875"/>
            <a:ext cx="525430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AB535-E4C4-42BE-8A18-6C6A72E0B781}" type="datetimeFigureOut">
              <a:rPr lang="en-US" smtClean="0"/>
              <a:pPr/>
              <a:t>25/02/2021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F2358-0FDF-4AB0-B45F-82FF94FDAC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0290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AB535-E4C4-42BE-8A18-6C6A72E0B781}" type="datetimeFigureOut">
              <a:rPr lang="en-US" smtClean="0"/>
              <a:pPr/>
              <a:t>25/02/2021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F2358-0FDF-4AB0-B45F-82FF94FDAC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1233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AB535-E4C4-42BE-8A18-6C6A72E0B781}" type="datetimeFigureOut">
              <a:rPr lang="en-US" smtClean="0"/>
              <a:pPr/>
              <a:t>25/02/2021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F2358-0FDF-4AB0-B45F-82FF94FDAC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1512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1" y="273050"/>
            <a:ext cx="3910807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7565" y="273051"/>
            <a:ext cx="664527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1" y="1435101"/>
            <a:ext cx="3910807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AB535-E4C4-42BE-8A18-6C6A72E0B781}" type="datetimeFigureOut">
              <a:rPr lang="en-US" smtClean="0"/>
              <a:pPr/>
              <a:t>25/02/2021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F2358-0FDF-4AB0-B45F-82FF94FDAC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9588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9974" y="4800600"/>
            <a:ext cx="713232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29974" y="612775"/>
            <a:ext cx="713232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29974" y="5367338"/>
            <a:ext cx="713232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AB535-E4C4-42BE-8A18-6C6A72E0B781}" type="datetimeFigureOut">
              <a:rPr lang="en-US" smtClean="0"/>
              <a:pPr/>
              <a:t>25/02/2021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F2358-0FDF-4AB0-B45F-82FF94FDAC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125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alphaModFix amt="30000"/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94360" y="274638"/>
            <a:ext cx="1069848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360" y="1600201"/>
            <a:ext cx="1069848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4360" y="6356351"/>
            <a:ext cx="27736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AAB535-E4C4-42BE-8A18-6C6A72E0B781}" type="datetimeFigureOut">
              <a:rPr lang="en-US" smtClean="0"/>
              <a:pPr/>
              <a:t>25/02/2021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61460" y="6356351"/>
            <a:ext cx="37642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19160" y="6356351"/>
            <a:ext cx="27736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8F2358-0FDF-4AB0-B45F-82FF94FDAC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558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1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notesSlide" Target="../notesSlides/notesSlide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12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hyperlink" Target="bai1.doc" TargetMode="External"/><Relationship Id="rId10" Type="http://schemas.openxmlformats.org/officeDocument/2006/relationships/image" Target="../media/image10.emf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14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WordArt 6"/>
          <p:cNvSpPr>
            <a:spLocks noChangeArrowheads="1" noChangeShapeType="1" noTextEdit="1"/>
          </p:cNvSpPr>
          <p:nvPr/>
        </p:nvSpPr>
        <p:spPr bwMode="auto">
          <a:xfrm>
            <a:off x="825227" y="1825228"/>
            <a:ext cx="10375106" cy="62484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en-US" sz="4000" b="1" kern="10" dirty="0" smtClean="0">
                <a:ln w="9525">
                  <a:solidFill>
                    <a:srgbClr val="993366"/>
                  </a:solidFill>
                  <a:round/>
                  <a:headEnd/>
                  <a:tailEnd/>
                </a:ln>
                <a:solidFill>
                  <a:schemeClr val="accent1">
                    <a:lumMod val="75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HƯỚNG DẪN HỌC TIN HỌC LỚP 4</a:t>
            </a:r>
            <a:endParaRPr lang="en-US" sz="4000" b="1" kern="10" dirty="0">
              <a:ln w="9525">
                <a:solidFill>
                  <a:srgbClr val="993366"/>
                </a:solidFill>
                <a:round/>
                <a:headEnd/>
                <a:tailEnd/>
              </a:ln>
              <a:solidFill>
                <a:schemeClr val="accent1">
                  <a:lumMod val="75000"/>
                </a:schemeClr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73731" name="WordArt 9"/>
          <p:cNvSpPr>
            <a:spLocks noChangeArrowheads="1" noChangeShapeType="1" noTextEdit="1"/>
          </p:cNvSpPr>
          <p:nvPr/>
        </p:nvSpPr>
        <p:spPr bwMode="auto">
          <a:xfrm>
            <a:off x="2971800" y="3006329"/>
            <a:ext cx="6302455" cy="66516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000" b="1" kern="10" dirty="0" smtClean="0">
                <a:solidFill>
                  <a:srgbClr val="0066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CHỦ ĐỀ 4: THIẾT KẾ BÀI TRÌNH CHIẾU</a:t>
            </a:r>
            <a:endParaRPr lang="en-US" sz="2000" b="1" kern="10" dirty="0">
              <a:solidFill>
                <a:srgbClr val="0066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73735" name="Picture 6" descr="13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9353550" y="-1924050"/>
            <a:ext cx="609600" cy="445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7" name="Picture 9" descr="13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4720" y="990600"/>
            <a:ext cx="79248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3739" name="Group 28"/>
          <p:cNvGrpSpPr>
            <a:grpSpLocks/>
          </p:cNvGrpSpPr>
          <p:nvPr/>
        </p:nvGrpSpPr>
        <p:grpSpPr bwMode="auto">
          <a:xfrm>
            <a:off x="0" y="0"/>
            <a:ext cx="11887200" cy="6858000"/>
            <a:chOff x="-48" y="0"/>
            <a:chExt cx="5808" cy="4320"/>
          </a:xfrm>
        </p:grpSpPr>
        <p:pic>
          <p:nvPicPr>
            <p:cNvPr id="73740" name="Picture 29" descr="n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63"/>
              <a:ext cx="5760" cy="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3741" name="Picture 30" descr="n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3742" name="Picture 31" descr="n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75" y="2127"/>
              <a:ext cx="4320" cy="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3743" name="Picture 32" descr="n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H="1">
              <a:off x="3575" y="2135"/>
              <a:ext cx="4320" cy="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3747" name="Picture 19" descr="lang ho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7880" y="5818188"/>
            <a:ext cx="2179320" cy="1039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48" name="Picture 20" descr="lang ho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18188"/>
            <a:ext cx="2179320" cy="1039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32968"/>
            <a:ext cx="1772366" cy="108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042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37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37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37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37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37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30" grpId="0"/>
      <p:bldP spid="7373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32743" y="1560620"/>
            <a:ext cx="110490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Word.</a:t>
            </a:r>
          </a:p>
          <a:p>
            <a:pPr algn="just"/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bôi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Nháy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Copy (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Ctrl + C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nháy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nút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Copy              )</a:t>
            </a:r>
          </a:p>
          <a:p>
            <a:pPr algn="just"/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nút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4: 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PowerPoint.</a:t>
            </a:r>
          </a:p>
          <a:p>
            <a:pPr algn="just"/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Nháy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Paste (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Ctrl + V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nháy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nút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Paste       )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2743" y="787556"/>
            <a:ext cx="10058399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/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1. Sao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chép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6799" y="3818253"/>
            <a:ext cx="4603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254106"/>
            <a:ext cx="1247143" cy="564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071992"/>
            <a:ext cx="609600" cy="755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980484" y="67956"/>
            <a:ext cx="102971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2: SAO CHÉP NỘI DUNG TỪ PHẦN MỀM KHÁC</a:t>
            </a:r>
            <a:endParaRPr lang="en-US" sz="32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6238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19200" y="1410355"/>
            <a:ext cx="10297116" cy="544764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2</a:t>
            </a:r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b="1" u="sng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Sao </a:t>
            </a:r>
            <a:r>
              <a:rPr lang="en-US" sz="3200" b="1" u="sng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chép</a:t>
            </a:r>
            <a:r>
              <a:rPr lang="en-US" sz="3200" b="1" u="sng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b="1" u="sng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200" b="1" u="sng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b="1" u="sng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200" b="1" u="sng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200" b="1" u="sng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lnSpc>
                <a:spcPct val="200000"/>
              </a:lnSpc>
            </a:pP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32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200000"/>
              </a:lnSpc>
            </a:pP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3200" b="1" u="sng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Sao </a:t>
            </a:r>
            <a:r>
              <a:rPr lang="en-US" sz="3200" b="1" u="sng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chép</a:t>
            </a:r>
            <a:r>
              <a:rPr lang="en-US" sz="3200" b="1" u="sng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3200" b="1" u="sng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3200" b="1" u="sng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b="1" u="sng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200" b="1" u="sng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200" b="1" u="sng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lnSpc>
                <a:spcPct val="200000"/>
              </a:lnSpc>
            </a:pP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32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200000"/>
              </a:lnSpc>
            </a:pPr>
            <a:endParaRPr lang="en-US" sz="32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8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62000" y="533400"/>
            <a:ext cx="102971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2: SAO CHÉP NỘI DUNG TỪ PHẦN MỀM KHÁC</a:t>
            </a:r>
            <a:endParaRPr lang="en-US" sz="32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2008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00100" y="2438400"/>
            <a:ext cx="1067811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6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6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6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sz="36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6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6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6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6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6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6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sz="36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6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Word </a:t>
            </a:r>
            <a:r>
              <a:rPr lang="en-US" sz="36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6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36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PowerPoint </a:t>
            </a:r>
            <a:r>
              <a:rPr lang="en-US" sz="36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6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6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sz="36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6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6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36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Paint </a:t>
            </a:r>
            <a:r>
              <a:rPr lang="en-US" sz="36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PowerPoint. </a:t>
            </a:r>
            <a:endParaRPr lang="en-US" sz="36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90600" y="304800"/>
            <a:ext cx="102971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2: SAO CHÉP NỘI DUNG TỪ PHẦN MỀM KHÁC</a:t>
            </a:r>
            <a:endParaRPr lang="en-US" sz="32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24400" y="1524000"/>
            <a:ext cx="283795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LUẬN</a:t>
            </a:r>
            <a:endParaRPr lang="en-US" sz="40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8403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1887200" cy="6875881"/>
          </a:xfrm>
          <a:prstGeom prst="rect">
            <a:avLst/>
          </a:prstGeom>
        </p:spPr>
      </p:pic>
      <p:sp>
        <p:nvSpPr>
          <p:cNvPr id="4" name="AutoShape 6"/>
          <p:cNvSpPr>
            <a:spLocks noChangeArrowheads="1"/>
          </p:cNvSpPr>
          <p:nvPr/>
        </p:nvSpPr>
        <p:spPr bwMode="auto">
          <a:xfrm>
            <a:off x="1219200" y="385765"/>
            <a:ext cx="1684020" cy="1306512"/>
          </a:xfrm>
          <a:prstGeom prst="star32">
            <a:avLst>
              <a:gd name="adj" fmla="val 4259"/>
            </a:avLst>
          </a:prstGeom>
          <a:noFill/>
          <a:ln w="9525" algn="ctr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FF"/>
                    </a:gs>
                    <a:gs pos="100000">
                      <a:srgbClr val="FFFF00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971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3653900" y="906117"/>
            <a:ext cx="5715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BÀI TẬP VỀ NHÀ</a:t>
            </a:r>
            <a:endParaRPr lang="en-US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4" name="Group 3"/>
          <p:cNvGrpSpPr>
            <a:grpSpLocks/>
          </p:cNvGrpSpPr>
          <p:nvPr/>
        </p:nvGrpSpPr>
        <p:grpSpPr bwMode="auto">
          <a:xfrm>
            <a:off x="1447862" y="2081196"/>
            <a:ext cx="2241965" cy="4660506"/>
            <a:chOff x="720" y="1490"/>
            <a:chExt cx="1367" cy="2348"/>
          </a:xfrm>
        </p:grpSpPr>
        <p:sp>
          <p:nvSpPr>
            <p:cNvPr id="45" name="AutoShape 4"/>
            <p:cNvSpPr>
              <a:spLocks noChangeArrowheads="1"/>
            </p:cNvSpPr>
            <p:nvPr/>
          </p:nvSpPr>
          <p:spPr bwMode="auto">
            <a:xfrm>
              <a:off x="720" y="1490"/>
              <a:ext cx="1363" cy="180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rgbClr val="4E91D4"/>
                </a:gs>
                <a:gs pos="100000">
                  <a:srgbClr val="3477A4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vi-VN" altLang="en-US"/>
            </a:p>
          </p:txBody>
        </p:sp>
        <p:sp>
          <p:nvSpPr>
            <p:cNvPr id="46" name="AutoShape 5"/>
            <p:cNvSpPr>
              <a:spLocks noChangeArrowheads="1"/>
            </p:cNvSpPr>
            <p:nvPr/>
          </p:nvSpPr>
          <p:spPr bwMode="auto">
            <a:xfrm>
              <a:off x="741" y="1495"/>
              <a:ext cx="1322" cy="1766"/>
            </a:xfrm>
            <a:prstGeom prst="roundRect">
              <a:avLst>
                <a:gd name="adj" fmla="val 16667"/>
              </a:avLst>
            </a:prstGeom>
            <a:solidFill>
              <a:srgbClr val="3CA1E6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vi-VN" altLang="en-US"/>
            </a:p>
          </p:txBody>
        </p:sp>
        <p:sp>
          <p:nvSpPr>
            <p:cNvPr id="47" name="AutoShape 6"/>
            <p:cNvSpPr>
              <a:spLocks noChangeArrowheads="1"/>
            </p:cNvSpPr>
            <p:nvPr/>
          </p:nvSpPr>
          <p:spPr bwMode="auto">
            <a:xfrm>
              <a:off x="752" y="2795"/>
              <a:ext cx="1304" cy="44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3CA1E6">
                    <a:alpha val="0"/>
                  </a:srgbClr>
                </a:gs>
                <a:gs pos="100000">
                  <a:srgbClr val="9BCFF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vi-VN" altLang="en-US"/>
            </a:p>
          </p:txBody>
        </p:sp>
        <p:sp>
          <p:nvSpPr>
            <p:cNvPr id="49" name="AutoShape 8"/>
            <p:cNvSpPr>
              <a:spLocks noChangeArrowheads="1"/>
            </p:cNvSpPr>
            <p:nvPr/>
          </p:nvSpPr>
          <p:spPr bwMode="auto">
            <a:xfrm>
              <a:off x="724" y="3290"/>
              <a:ext cx="1363" cy="548"/>
            </a:xfrm>
            <a:prstGeom prst="roundRect">
              <a:avLst>
                <a:gd name="adj" fmla="val 40389"/>
              </a:avLst>
            </a:prstGeom>
            <a:gradFill rotWithShape="1">
              <a:gsLst>
                <a:gs pos="0">
                  <a:srgbClr val="729EB4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vi-VN" altLang="en-US"/>
            </a:p>
          </p:txBody>
        </p:sp>
        <p:sp>
          <p:nvSpPr>
            <p:cNvPr id="50" name="AutoShape 9"/>
            <p:cNvSpPr>
              <a:spLocks noChangeArrowheads="1"/>
            </p:cNvSpPr>
            <p:nvPr/>
          </p:nvSpPr>
          <p:spPr bwMode="auto">
            <a:xfrm>
              <a:off x="752" y="3305"/>
              <a:ext cx="1304" cy="48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7DAFD4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vi-VN" altLang="en-US"/>
            </a:p>
          </p:txBody>
        </p:sp>
        <p:sp>
          <p:nvSpPr>
            <p:cNvPr id="53" name="Text Box 17"/>
            <p:cNvSpPr txBox="1">
              <a:spLocks noChangeArrowheads="1"/>
            </p:cNvSpPr>
            <p:nvPr/>
          </p:nvSpPr>
          <p:spPr bwMode="auto">
            <a:xfrm>
              <a:off x="752" y="1594"/>
              <a:ext cx="1296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endParaRPr lang="en-US" alt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9" name="Group 18"/>
          <p:cNvGrpSpPr>
            <a:grpSpLocks/>
          </p:cNvGrpSpPr>
          <p:nvPr/>
        </p:nvGrpSpPr>
        <p:grpSpPr bwMode="auto">
          <a:xfrm>
            <a:off x="4937313" y="2007776"/>
            <a:ext cx="2058572" cy="4642621"/>
            <a:chOff x="2208" y="1490"/>
            <a:chExt cx="1365" cy="2348"/>
          </a:xfrm>
        </p:grpSpPr>
        <p:sp>
          <p:nvSpPr>
            <p:cNvPr id="60" name="AutoShape 19"/>
            <p:cNvSpPr>
              <a:spLocks noChangeArrowheads="1"/>
            </p:cNvSpPr>
            <p:nvPr/>
          </p:nvSpPr>
          <p:spPr bwMode="auto">
            <a:xfrm>
              <a:off x="2208" y="1490"/>
              <a:ext cx="1363" cy="180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rgbClr val="34B034"/>
                </a:gs>
                <a:gs pos="100000">
                  <a:srgbClr val="3F8B4A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vi-VN" altLang="en-US"/>
            </a:p>
          </p:txBody>
        </p:sp>
        <p:sp>
          <p:nvSpPr>
            <p:cNvPr id="61" name="AutoShape 20"/>
            <p:cNvSpPr>
              <a:spLocks noChangeArrowheads="1"/>
            </p:cNvSpPr>
            <p:nvPr/>
          </p:nvSpPr>
          <p:spPr bwMode="auto">
            <a:xfrm>
              <a:off x="2229" y="1495"/>
              <a:ext cx="1322" cy="1766"/>
            </a:xfrm>
            <a:prstGeom prst="roundRect">
              <a:avLst>
                <a:gd name="adj" fmla="val 16667"/>
              </a:avLst>
            </a:prstGeom>
            <a:solidFill>
              <a:srgbClr val="73E77E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vi-VN" altLang="en-US"/>
            </a:p>
          </p:txBody>
        </p:sp>
        <p:sp>
          <p:nvSpPr>
            <p:cNvPr id="62" name="AutoShape 21"/>
            <p:cNvSpPr>
              <a:spLocks noChangeArrowheads="1"/>
            </p:cNvSpPr>
            <p:nvPr/>
          </p:nvSpPr>
          <p:spPr bwMode="auto">
            <a:xfrm>
              <a:off x="2240" y="2795"/>
              <a:ext cx="1304" cy="44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73E77E"/>
                </a:gs>
                <a:gs pos="100000">
                  <a:srgbClr val="B3F2B9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vi-VN" altLang="en-US"/>
            </a:p>
          </p:txBody>
        </p:sp>
        <p:sp>
          <p:nvSpPr>
            <p:cNvPr id="70" name="Text Box 29"/>
            <p:cNvSpPr txBox="1">
              <a:spLocks noChangeArrowheads="1"/>
            </p:cNvSpPr>
            <p:nvPr/>
          </p:nvSpPr>
          <p:spPr bwMode="auto">
            <a:xfrm>
              <a:off x="2229" y="1591"/>
              <a:ext cx="1296" cy="12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endParaRPr lang="en-US" altLang="en-US" sz="2000" dirty="0"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r>
                <a:rPr lang="en-US" altLang="en-US" sz="28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Thực</a:t>
              </a:r>
              <a:r>
                <a:rPr lang="en-US" altLang="en-US" sz="28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hành</a:t>
              </a:r>
              <a:r>
                <a:rPr lang="en-US" altLang="en-US" sz="28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lại</a:t>
              </a:r>
              <a:r>
                <a:rPr lang="en-US" altLang="en-US" sz="28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altLang="en-US" sz="28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thao</a:t>
              </a:r>
              <a:r>
                <a:rPr lang="en-US" altLang="en-US" sz="28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tác</a:t>
              </a:r>
              <a:r>
                <a:rPr lang="en-US" altLang="en-US" sz="28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thực</a:t>
              </a:r>
              <a:r>
                <a:rPr lang="en-US" altLang="en-US" sz="28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hành</a:t>
              </a:r>
              <a:r>
                <a:rPr lang="en-US" altLang="en-US" sz="28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mà</a:t>
              </a:r>
              <a:r>
                <a:rPr lang="en-US" altLang="en-US" sz="28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cô</a:t>
              </a:r>
              <a:r>
                <a:rPr lang="en-US" altLang="en-US" sz="28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hướng</a:t>
              </a:r>
              <a:r>
                <a:rPr lang="en-US" altLang="en-US" sz="28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dẫn</a:t>
              </a:r>
              <a:r>
                <a:rPr lang="en-US" altLang="en-US" sz="28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1" name="AutoShape 30"/>
            <p:cNvSpPr>
              <a:spLocks noChangeArrowheads="1"/>
            </p:cNvSpPr>
            <p:nvPr/>
          </p:nvSpPr>
          <p:spPr bwMode="auto">
            <a:xfrm>
              <a:off x="2210" y="3290"/>
              <a:ext cx="1363" cy="548"/>
            </a:xfrm>
            <a:prstGeom prst="roundRect">
              <a:avLst>
                <a:gd name="adj" fmla="val 40389"/>
              </a:avLst>
            </a:prstGeom>
            <a:gradFill rotWithShape="1">
              <a:gsLst>
                <a:gs pos="0">
                  <a:srgbClr val="58A4AE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vi-VN" altLang="en-US"/>
            </a:p>
          </p:txBody>
        </p:sp>
        <p:sp>
          <p:nvSpPr>
            <p:cNvPr id="72" name="AutoShape 31"/>
            <p:cNvSpPr>
              <a:spLocks noChangeArrowheads="1"/>
            </p:cNvSpPr>
            <p:nvPr/>
          </p:nvSpPr>
          <p:spPr bwMode="auto">
            <a:xfrm>
              <a:off x="2238" y="3305"/>
              <a:ext cx="1304" cy="48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72B2BB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vi-VN" altLang="en-US"/>
            </a:p>
          </p:txBody>
        </p:sp>
      </p:grpSp>
      <p:grpSp>
        <p:nvGrpSpPr>
          <p:cNvPr id="73" name="Group 32"/>
          <p:cNvGrpSpPr>
            <a:grpSpLocks/>
          </p:cNvGrpSpPr>
          <p:nvPr/>
        </p:nvGrpSpPr>
        <p:grpSpPr bwMode="auto">
          <a:xfrm>
            <a:off x="8270369" y="2050878"/>
            <a:ext cx="2092831" cy="4530740"/>
            <a:chOff x="3692" y="1490"/>
            <a:chExt cx="1367" cy="2348"/>
          </a:xfrm>
        </p:grpSpPr>
        <p:sp>
          <p:nvSpPr>
            <p:cNvPr id="74" name="AutoShape 33"/>
            <p:cNvSpPr>
              <a:spLocks noChangeArrowheads="1"/>
            </p:cNvSpPr>
            <p:nvPr/>
          </p:nvSpPr>
          <p:spPr bwMode="auto">
            <a:xfrm>
              <a:off x="3696" y="1490"/>
              <a:ext cx="1363" cy="180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rgbClr val="B59F43"/>
                </a:gs>
                <a:gs pos="100000">
                  <a:srgbClr val="8F8849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vi-VN" altLang="en-US"/>
            </a:p>
          </p:txBody>
        </p:sp>
        <p:sp>
          <p:nvSpPr>
            <p:cNvPr id="75" name="AutoShape 34"/>
            <p:cNvSpPr>
              <a:spLocks noChangeArrowheads="1"/>
            </p:cNvSpPr>
            <p:nvPr/>
          </p:nvSpPr>
          <p:spPr bwMode="auto">
            <a:xfrm>
              <a:off x="3717" y="1495"/>
              <a:ext cx="1322" cy="1766"/>
            </a:xfrm>
            <a:prstGeom prst="roundRect">
              <a:avLst>
                <a:gd name="adj" fmla="val 16667"/>
              </a:avLst>
            </a:prstGeom>
            <a:solidFill>
              <a:srgbClr val="E9E065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vi-VN" altLang="en-US"/>
            </a:p>
          </p:txBody>
        </p:sp>
        <p:sp>
          <p:nvSpPr>
            <p:cNvPr id="76" name="AutoShape 35"/>
            <p:cNvSpPr>
              <a:spLocks noChangeArrowheads="1"/>
            </p:cNvSpPr>
            <p:nvPr/>
          </p:nvSpPr>
          <p:spPr bwMode="auto">
            <a:xfrm>
              <a:off x="3728" y="2795"/>
              <a:ext cx="1304" cy="44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E9E065"/>
                </a:gs>
                <a:gs pos="100000">
                  <a:srgbClr val="F2EDA6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vi-VN" altLang="en-US"/>
            </a:p>
          </p:txBody>
        </p:sp>
        <p:sp>
          <p:nvSpPr>
            <p:cNvPr id="79" name="Text Box 44"/>
            <p:cNvSpPr txBox="1">
              <a:spLocks noChangeArrowheads="1"/>
            </p:cNvSpPr>
            <p:nvPr/>
          </p:nvSpPr>
          <p:spPr bwMode="auto">
            <a:xfrm>
              <a:off x="3728" y="1780"/>
              <a:ext cx="1296" cy="13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altLang="en-US" sz="24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Chuẩn</a:t>
              </a:r>
              <a:r>
                <a:rPr lang="en-US" altLang="en-US" sz="24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4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bị</a:t>
              </a:r>
              <a:r>
                <a:rPr lang="en-US" altLang="en-US" sz="24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4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nội</a:t>
              </a:r>
              <a:r>
                <a:rPr lang="en-US" altLang="en-US" sz="24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dung </a:t>
              </a:r>
              <a:r>
                <a:rPr lang="en-US" altLang="en-US" sz="24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cho</a:t>
              </a:r>
              <a:r>
                <a:rPr lang="en-US" altLang="en-US" sz="24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4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bài</a:t>
              </a:r>
              <a:r>
                <a:rPr lang="en-US" altLang="en-US" sz="24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4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học</a:t>
              </a:r>
              <a:r>
                <a:rPr lang="en-US" altLang="en-US" sz="24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4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sau</a:t>
              </a:r>
              <a:r>
                <a:rPr lang="en-US" altLang="en-US" sz="24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: </a:t>
              </a:r>
              <a:r>
                <a:rPr lang="en-US" altLang="en-US" sz="24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Tạo</a:t>
              </a:r>
              <a:r>
                <a:rPr lang="en-US" altLang="en-US" sz="24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4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hiệu</a:t>
              </a:r>
              <a:r>
                <a:rPr lang="en-US" altLang="en-US" sz="24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4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ứng</a:t>
              </a:r>
              <a:r>
                <a:rPr lang="en-US" altLang="en-US" sz="24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4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cho</a:t>
              </a:r>
              <a:r>
                <a:rPr lang="en-US" altLang="en-US" sz="24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4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văn</a:t>
              </a:r>
              <a:r>
                <a:rPr lang="en-US" altLang="en-US" sz="24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4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bản</a:t>
              </a:r>
              <a:r>
                <a:rPr lang="en-US" altLang="en-US" sz="24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4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altLang="en-US" sz="24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4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trang</a:t>
              </a:r>
              <a:r>
                <a:rPr lang="en-US" altLang="en-US" sz="24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4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trình</a:t>
              </a:r>
              <a:r>
                <a:rPr lang="en-US" altLang="en-US" sz="24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4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chiếu</a:t>
              </a:r>
              <a:endParaRPr lang="en-US" altLang="en-US" sz="2400" b="1" dirty="0">
                <a:solidFill>
                  <a:srgbClr val="FF0000"/>
                </a:solidFill>
                <a:latin typeface="Arial" pitchFamily="34" charset="0"/>
                <a:cs typeface="Times New Roman" pitchFamily="18" charset="0"/>
              </a:endParaRPr>
            </a:p>
          </p:txBody>
        </p:sp>
        <p:sp>
          <p:nvSpPr>
            <p:cNvPr id="80" name="AutoShape 45"/>
            <p:cNvSpPr>
              <a:spLocks noChangeArrowheads="1"/>
            </p:cNvSpPr>
            <p:nvPr/>
          </p:nvSpPr>
          <p:spPr bwMode="auto">
            <a:xfrm>
              <a:off x="3692" y="3290"/>
              <a:ext cx="1363" cy="548"/>
            </a:xfrm>
            <a:prstGeom prst="roundRect">
              <a:avLst>
                <a:gd name="adj" fmla="val 40389"/>
              </a:avLst>
            </a:prstGeom>
            <a:gradFill rotWithShape="1">
              <a:gsLst>
                <a:gs pos="0">
                  <a:srgbClr val="99BACC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vi-VN" altLang="en-US"/>
            </a:p>
          </p:txBody>
        </p:sp>
        <p:sp>
          <p:nvSpPr>
            <p:cNvPr id="81" name="AutoShape 46"/>
            <p:cNvSpPr>
              <a:spLocks noChangeArrowheads="1"/>
            </p:cNvSpPr>
            <p:nvPr/>
          </p:nvSpPr>
          <p:spPr bwMode="auto">
            <a:xfrm>
              <a:off x="3720" y="3305"/>
              <a:ext cx="1304" cy="48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C8DAD4"/>
                </a:gs>
                <a:gs pos="100000">
                  <a:srgbClr val="FFFFFF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vi-VN" altLang="en-US"/>
            </a:p>
          </p:txBody>
        </p:sp>
      </p:grpSp>
      <p:sp>
        <p:nvSpPr>
          <p:cNvPr id="63" name="Rectangle 62"/>
          <p:cNvSpPr/>
          <p:nvPr/>
        </p:nvSpPr>
        <p:spPr>
          <a:xfrm>
            <a:off x="995724" y="178371"/>
            <a:ext cx="102971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2: SAO CHÉP NỘI DUNG TỪ PHẦN MỀM KHÁC</a:t>
            </a:r>
            <a:endParaRPr lang="en-US" sz="32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97199" y="2457965"/>
            <a:ext cx="168006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buClr>
                <a:schemeClr val="hlink"/>
              </a:buClr>
              <a:buSzPct val="120000"/>
            </a:pP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9670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887200" cy="6858001"/>
          </a:xfrm>
          <a:prstGeom prst="rect">
            <a:avLst/>
          </a:prstGeom>
          <a:effectLst>
            <a:softEdge rad="469900"/>
          </a:effectLst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674" y="4103020"/>
            <a:ext cx="3744158" cy="272590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7995" y="-65434"/>
            <a:ext cx="2799205" cy="1870098"/>
          </a:xfrm>
          <a:prstGeom prst="rect">
            <a:avLst/>
          </a:prstGeom>
        </p:spPr>
      </p:pic>
      <p:pic>
        <p:nvPicPr>
          <p:cNvPr id="9" name="轻快儿童音乐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1578866" y="6252341"/>
            <a:ext cx="389951" cy="51993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255858" y="1356444"/>
            <a:ext cx="7485790" cy="1826077"/>
          </a:xfrm>
          <a:prstGeom prst="rect">
            <a:avLst/>
          </a:prstGeom>
          <a:noFill/>
        </p:spPr>
        <p:txBody>
          <a:bodyPr wrap="square" lIns="89154" tIns="44577" rIns="89154" bIns="44577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 CÁC CON HỌC TẬP THẬT VUI</a:t>
            </a:r>
            <a:endParaRPr lang="en-US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426835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audio>
              <p:cMediaNode vol="80000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" objId="2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403" name="Group 11"/>
          <p:cNvGrpSpPr>
            <a:grpSpLocks/>
          </p:cNvGrpSpPr>
          <p:nvPr/>
        </p:nvGrpSpPr>
        <p:grpSpPr bwMode="auto">
          <a:xfrm>
            <a:off x="2454405" y="1314166"/>
            <a:ext cx="6637020" cy="1905000"/>
            <a:chOff x="528" y="921"/>
            <a:chExt cx="3168" cy="528"/>
          </a:xfrm>
        </p:grpSpPr>
        <p:sp>
          <p:nvSpPr>
            <p:cNvPr id="59404" name="AutoShape 12">
              <a:hlinkClick r:id="rId5" action="ppaction://hlinkfile"/>
            </p:cNvPr>
            <p:cNvSpPr>
              <a:spLocks noChangeArrowheads="1"/>
            </p:cNvSpPr>
            <p:nvPr/>
          </p:nvSpPr>
          <p:spPr bwMode="auto">
            <a:xfrm>
              <a:off x="528" y="921"/>
              <a:ext cx="3168" cy="528"/>
            </a:xfrm>
            <a:prstGeom prst="cloudCallout">
              <a:avLst>
                <a:gd name="adj1" fmla="val -43843"/>
                <a:gd name="adj2" fmla="val 50000"/>
              </a:avLst>
            </a:prstGeom>
            <a:gradFill rotWithShape="1">
              <a:gsLst>
                <a:gs pos="0">
                  <a:srgbClr val="FFFF00"/>
                </a:gs>
                <a:gs pos="100000">
                  <a:srgbClr val="FF99FF"/>
                </a:gs>
              </a:gsLst>
              <a:path path="rect">
                <a:fillToRect l="50000" t="50000" r="50000" b="50000"/>
              </a:path>
            </a:gra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en-US" b="1">
                <a:latin typeface=".VnArial Narrow" pitchFamily="34" charset="0"/>
                <a:cs typeface="Arial" charset="0"/>
              </a:endParaRPr>
            </a:p>
          </p:txBody>
        </p:sp>
        <p:sp>
          <p:nvSpPr>
            <p:cNvPr id="59405" name="WordArt 13"/>
            <p:cNvSpPr>
              <a:spLocks noChangeArrowheads="1" noChangeShapeType="1" noTextEdit="1"/>
            </p:cNvSpPr>
            <p:nvPr/>
          </p:nvSpPr>
          <p:spPr bwMode="auto">
            <a:xfrm>
              <a:off x="1290" y="1034"/>
              <a:ext cx="1638" cy="25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200" b="1" i="1" kern="10" dirty="0" err="1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CCFFFF"/>
                  </a:solidFill>
                  <a:effectLst>
                    <a:outerShdw dist="35921" dir="2700000" algn="ctr" rotWithShape="0">
                      <a:srgbClr val="808080">
                        <a:alpha val="80000"/>
                      </a:srgbClr>
                    </a:outerShdw>
                  </a:effectLst>
                  <a:latin typeface=".VnTime"/>
                </a:rPr>
                <a:t>KiÓm</a:t>
              </a:r>
              <a:r>
                <a:rPr lang="en-US" sz="3200" b="1" i="1" kern="10" dirty="0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CCFFFF"/>
                  </a:solidFill>
                  <a:effectLst>
                    <a:outerShdw dist="35921" dir="2700000" algn="ctr" rotWithShape="0">
                      <a:srgbClr val="808080">
                        <a:alpha val="80000"/>
                      </a:srgbClr>
                    </a:outerShdw>
                  </a:effectLst>
                  <a:latin typeface=".VnTime"/>
                </a:rPr>
                <a:t> </a:t>
              </a:r>
              <a:r>
                <a:rPr lang="en-US" sz="3200" b="1" i="1" kern="10" dirty="0" err="1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CCFFFF"/>
                  </a:solidFill>
                  <a:effectLst>
                    <a:outerShdw dist="35921" dir="2700000" algn="ctr" rotWithShape="0">
                      <a:srgbClr val="808080">
                        <a:alpha val="80000"/>
                      </a:srgbClr>
                    </a:outerShdw>
                  </a:effectLst>
                  <a:latin typeface=".VnTime"/>
                </a:rPr>
                <a:t>tra</a:t>
              </a:r>
              <a:r>
                <a:rPr lang="en-US" sz="3200" b="1" i="1" kern="10" dirty="0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CCFFFF"/>
                  </a:solidFill>
                  <a:effectLst>
                    <a:outerShdw dist="35921" dir="2700000" algn="ctr" rotWithShape="0">
                      <a:srgbClr val="808080">
                        <a:alpha val="80000"/>
                      </a:srgbClr>
                    </a:outerShdw>
                  </a:effectLst>
                  <a:latin typeface=".VnTime"/>
                </a:rPr>
                <a:t> </a:t>
              </a:r>
              <a:r>
                <a:rPr lang="en-US" sz="3200" b="1" i="1" kern="10" dirty="0" err="1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CCFFFF"/>
                  </a:solidFill>
                  <a:effectLst>
                    <a:outerShdw dist="35921" dir="2700000" algn="ctr" rotWithShape="0">
                      <a:srgbClr val="808080">
                        <a:alpha val="80000"/>
                      </a:srgbClr>
                    </a:outerShdw>
                  </a:effectLst>
                  <a:latin typeface=".VnTime"/>
                </a:rPr>
                <a:t>bµi</a:t>
              </a:r>
              <a:r>
                <a:rPr lang="en-US" sz="3200" b="1" i="1" kern="10" dirty="0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CCFFFF"/>
                  </a:solidFill>
                  <a:effectLst>
                    <a:outerShdw dist="35921" dir="2700000" algn="ctr" rotWithShape="0">
                      <a:srgbClr val="808080">
                        <a:alpha val="80000"/>
                      </a:srgbClr>
                    </a:outerShdw>
                  </a:effectLst>
                  <a:latin typeface=".VnTime"/>
                </a:rPr>
                <a:t> </a:t>
              </a:r>
              <a:r>
                <a:rPr lang="en-US" sz="3200" b="1" i="1" kern="10" dirty="0" err="1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CCFFFF"/>
                  </a:solidFill>
                  <a:effectLst>
                    <a:outerShdw dist="35921" dir="2700000" algn="ctr" rotWithShape="0">
                      <a:srgbClr val="808080">
                        <a:alpha val="80000"/>
                      </a:srgbClr>
                    </a:outerShdw>
                  </a:effectLst>
                  <a:latin typeface=".VnTime"/>
                </a:rPr>
                <a:t>cò</a:t>
              </a:r>
              <a:endParaRPr lang="en-US" sz="3200" b="1" i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CC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.VnTime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748125" y="3838813"/>
            <a:ext cx="10828079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u="sng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u="sng" dirty="0" smtClean="0"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chèn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thẻ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Insert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just"/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A.                 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  		.      C. 		  D.			E.</a:t>
            </a:r>
          </a:p>
          <a:p>
            <a:pPr algn="just"/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238" y="5169526"/>
            <a:ext cx="1294604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5166683"/>
            <a:ext cx="12192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2915" y="5006360"/>
            <a:ext cx="1130593" cy="1387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Lop-Chung-Ta-Doan-Ket-Top-Ca-Thieu-Nh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1074420" y="1535256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48125" y="3311275"/>
            <a:ext cx="102252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u="sng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u="sng" dirty="0"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thẻ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Home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5228" y="5056025"/>
            <a:ext cx="1273608" cy="1364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9537" y="5081147"/>
            <a:ext cx="1871725" cy="869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Oval 20"/>
          <p:cNvSpPr/>
          <p:nvPr/>
        </p:nvSpPr>
        <p:spPr>
          <a:xfrm>
            <a:off x="2640842" y="5179242"/>
            <a:ext cx="762000" cy="7709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616340" y="5192049"/>
            <a:ext cx="762000" cy="7709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48125" y="3546425"/>
            <a:ext cx="77455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u="sng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3: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4" name="Oval 23"/>
          <p:cNvSpPr/>
          <p:nvPr/>
        </p:nvSpPr>
        <p:spPr>
          <a:xfrm>
            <a:off x="7217537" y="5158952"/>
            <a:ext cx="762000" cy="7709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034" y="-22412"/>
            <a:ext cx="1772366" cy="108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676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2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/>
      <p:bldP spid="5" grpId="1"/>
      <p:bldP spid="21" grpId="0" animBg="1"/>
      <p:bldP spid="21" grpId="1" animBg="1"/>
      <p:bldP spid="22" grpId="0" animBg="1"/>
      <p:bldP spid="22" grpId="1" animBg="1"/>
      <p:bldP spid="2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47680" y="1390672"/>
            <a:ext cx="9905999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/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HOẠT ĐỘNG CƠ BẢN</a:t>
            </a:r>
            <a:endParaRPr lang="en-US" sz="28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7680" y="2152731"/>
            <a:ext cx="11510920" cy="4552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u="sng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u="sng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u="sng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sz="32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2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32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PowerPoint </a:t>
            </a:r>
            <a:r>
              <a:rPr lang="en-US" sz="32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2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sz="32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Word. </a:t>
            </a:r>
          </a:p>
          <a:p>
            <a:pPr algn="just">
              <a:lnSpc>
                <a:spcPct val="150000"/>
              </a:lnSpc>
            </a:pPr>
            <a:r>
              <a:rPr lang="en-US" sz="32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2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sz="32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2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sz="32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file Word </a:t>
            </a:r>
            <a:r>
              <a:rPr lang="en-US" sz="32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32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PowerPoint.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61" y="-22412"/>
            <a:ext cx="1772366" cy="108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07664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448300" y="6299818"/>
            <a:ext cx="9906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1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9004"/>
            <a:ext cx="11926888" cy="5824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234" y="-76200"/>
            <a:ext cx="1772366" cy="108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816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44006"/>
            <a:ext cx="11887200" cy="5813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241" y="-71060"/>
            <a:ext cx="1571983" cy="1166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235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1" y="2660913"/>
            <a:ext cx="2858322" cy="4073285"/>
          </a:xfrm>
          <a:prstGeom prst="rect">
            <a:avLst/>
          </a:prstGeom>
        </p:spPr>
      </p:pic>
      <p:sp>
        <p:nvSpPr>
          <p:cNvPr id="5" name="Cloud Callout 4"/>
          <p:cNvSpPr/>
          <p:nvPr/>
        </p:nvSpPr>
        <p:spPr>
          <a:xfrm>
            <a:off x="4306122" y="990600"/>
            <a:ext cx="6895277" cy="3276600"/>
          </a:xfrm>
          <a:prstGeom prst="cloudCallout">
            <a:avLst>
              <a:gd name="adj1" fmla="val -55736"/>
              <a:gd name="adj2" fmla="val 2973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dirty="0" smtClean="0">
                <a:solidFill>
                  <a:srgbClr val="FF0000"/>
                </a:solidFill>
              </a:rPr>
              <a:t>	</a:t>
            </a:r>
            <a:r>
              <a:rPr lang="en-US" sz="2800" dirty="0" err="1" smtClean="0">
                <a:solidFill>
                  <a:srgbClr val="FF0000"/>
                </a:solidFill>
              </a:rPr>
              <a:t>Làm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thế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nào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để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sao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chép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văn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bản</a:t>
            </a:r>
            <a:r>
              <a:rPr lang="en-US" sz="2800" dirty="0" smtClean="0">
                <a:solidFill>
                  <a:srgbClr val="FF0000"/>
                </a:solidFill>
              </a:rPr>
              <a:t>, </a:t>
            </a:r>
            <a:r>
              <a:rPr lang="en-US" sz="2800" dirty="0" err="1" smtClean="0">
                <a:solidFill>
                  <a:srgbClr val="FF0000"/>
                </a:solidFill>
              </a:rPr>
              <a:t>hình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ảnh</a:t>
            </a:r>
            <a:r>
              <a:rPr lang="en-US" sz="2800" dirty="0" smtClean="0">
                <a:solidFill>
                  <a:srgbClr val="FF0000"/>
                </a:solidFill>
              </a:rPr>
              <a:t>…. </a:t>
            </a:r>
            <a:r>
              <a:rPr lang="en-US" sz="2800" dirty="0" err="1" smtClean="0">
                <a:solidFill>
                  <a:srgbClr val="FF0000"/>
                </a:solidFill>
              </a:rPr>
              <a:t>Các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đối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tượng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từ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phần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mềm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khác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vào</a:t>
            </a:r>
            <a:r>
              <a:rPr lang="en-US" sz="2800" dirty="0" smtClean="0">
                <a:solidFill>
                  <a:srgbClr val="FF0000"/>
                </a:solidFill>
              </a:rPr>
              <a:t> PowerPoint????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-22412"/>
            <a:ext cx="1772366" cy="1013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694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6" name="Picture 10" descr="lang 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18188"/>
            <a:ext cx="2179320" cy="1039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7" name="Picture 11" descr="lang 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7880" y="5818188"/>
            <a:ext cx="2179320" cy="1039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75" name="WordArt 19"/>
          <p:cNvSpPr>
            <a:spLocks noChangeArrowheads="1" noChangeShapeType="1" noTextEdit="1"/>
          </p:cNvSpPr>
          <p:nvPr/>
        </p:nvSpPr>
        <p:spPr bwMode="auto">
          <a:xfrm>
            <a:off x="803561" y="4070153"/>
            <a:ext cx="10599420" cy="1066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871"/>
              </a:avLst>
            </a:prstTxWarp>
          </a:bodyPr>
          <a:lstStyle/>
          <a:p>
            <a:pPr algn="ctr"/>
            <a:r>
              <a:rPr lang="en-US" sz="4000" b="1" kern="1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000" b="1" kern="1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/>
                <a:cs typeface="Times New Roman"/>
              </a:rPr>
              <a:t>SAO CHÉP NỘI DUNG TỪ PHẦN MỀM KHÁC</a:t>
            </a:r>
            <a:endParaRPr lang="en-US" sz="4000" b="1" kern="1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34000" y="3181026"/>
            <a:ext cx="16840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WordArt 9"/>
          <p:cNvSpPr>
            <a:spLocks noChangeArrowheads="1" noChangeShapeType="1" noTextEdit="1"/>
          </p:cNvSpPr>
          <p:nvPr/>
        </p:nvSpPr>
        <p:spPr bwMode="auto">
          <a:xfrm>
            <a:off x="2285021" y="1745055"/>
            <a:ext cx="7636499" cy="105826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000" b="1" kern="10" dirty="0" smtClean="0">
                <a:solidFill>
                  <a:srgbClr val="0066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CHỦ ĐỀ 4: THIẾT KẾ BÀI TRÌNH CHIẾU</a:t>
            </a:r>
            <a:endParaRPr lang="en-US" sz="2000" b="1" kern="10" dirty="0">
              <a:solidFill>
                <a:srgbClr val="0066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61" y="-22412"/>
            <a:ext cx="1772366" cy="108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72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4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4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75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97760" y="254783"/>
            <a:ext cx="90056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2: SAO CHÉP NỘI DUNG TỪ PHẦN MỀM KHÁC</a:t>
            </a:r>
            <a:endParaRPr lang="en-US" sz="28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882881" y="1691298"/>
            <a:ext cx="2079472" cy="5223568"/>
            <a:chOff x="1103630" y="1238103"/>
            <a:chExt cx="1980946" cy="5115115"/>
          </a:xfrm>
          <a:effectLst>
            <a:outerShdw blurRad="266700" dist="76200" dir="8100000" sx="102000" sy="102000" algn="tr" rotWithShape="0">
              <a:prstClr val="black">
                <a:alpha val="40000"/>
              </a:prstClr>
            </a:outerShdw>
          </a:effectLst>
        </p:grpSpPr>
        <p:grpSp>
          <p:nvGrpSpPr>
            <p:cNvPr id="5" name="Group 4"/>
            <p:cNvGrpSpPr/>
            <p:nvPr/>
          </p:nvGrpSpPr>
          <p:grpSpPr>
            <a:xfrm>
              <a:off x="1103630" y="1238103"/>
              <a:ext cx="1980946" cy="4876948"/>
              <a:chOff x="1103630" y="1238103"/>
              <a:chExt cx="1980946" cy="4876948"/>
            </a:xfrm>
          </p:grpSpPr>
          <p:sp>
            <p:nvSpPr>
              <p:cNvPr id="7" name="Freeform 6"/>
              <p:cNvSpPr/>
              <p:nvPr/>
            </p:nvSpPr>
            <p:spPr>
              <a:xfrm>
                <a:off x="1103630" y="1243330"/>
                <a:ext cx="986410" cy="927100"/>
              </a:xfrm>
              <a:custGeom>
                <a:avLst/>
                <a:gdLst>
                  <a:gd name="connsiteX0" fmla="*/ 977900 w 977900"/>
                  <a:gd name="connsiteY0" fmla="*/ 0 h 927100"/>
                  <a:gd name="connsiteX1" fmla="*/ 514350 w 977900"/>
                  <a:gd name="connsiteY1" fmla="*/ 927100 h 927100"/>
                  <a:gd name="connsiteX2" fmla="*/ 57150 w 977900"/>
                  <a:gd name="connsiteY2" fmla="*/ 812800 h 927100"/>
                  <a:gd name="connsiteX3" fmla="*/ 0 w 977900"/>
                  <a:gd name="connsiteY3" fmla="*/ 723900 h 927100"/>
                  <a:gd name="connsiteX4" fmla="*/ 787400 w 977900"/>
                  <a:gd name="connsiteY4" fmla="*/ 107950 h 927100"/>
                  <a:gd name="connsiteX5" fmla="*/ 977900 w 977900"/>
                  <a:gd name="connsiteY5" fmla="*/ 0 h 927100"/>
                  <a:gd name="connsiteX0" fmla="*/ 977900 w 977900"/>
                  <a:gd name="connsiteY0" fmla="*/ 0 h 927100"/>
                  <a:gd name="connsiteX1" fmla="*/ 514350 w 977900"/>
                  <a:gd name="connsiteY1" fmla="*/ 927100 h 927100"/>
                  <a:gd name="connsiteX2" fmla="*/ 57150 w 977900"/>
                  <a:gd name="connsiteY2" fmla="*/ 812800 h 927100"/>
                  <a:gd name="connsiteX3" fmla="*/ 0 w 977900"/>
                  <a:gd name="connsiteY3" fmla="*/ 723900 h 927100"/>
                  <a:gd name="connsiteX4" fmla="*/ 787400 w 977900"/>
                  <a:gd name="connsiteY4" fmla="*/ 107950 h 927100"/>
                  <a:gd name="connsiteX5" fmla="*/ 977900 w 977900"/>
                  <a:gd name="connsiteY5" fmla="*/ 0 h 927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7900" h="927100">
                    <a:moveTo>
                      <a:pt x="977900" y="0"/>
                    </a:moveTo>
                    <a:lnTo>
                      <a:pt x="514350" y="927100"/>
                    </a:lnTo>
                    <a:lnTo>
                      <a:pt x="57150" y="812800"/>
                    </a:lnTo>
                    <a:lnTo>
                      <a:pt x="0" y="723900"/>
                    </a:lnTo>
                    <a:lnTo>
                      <a:pt x="787400" y="107950"/>
                    </a:lnTo>
                    <a:cubicBezTo>
                      <a:pt x="850900" y="71967"/>
                      <a:pt x="892175" y="32808"/>
                      <a:pt x="977900" y="0"/>
                    </a:cubicBezTo>
                    <a:close/>
                  </a:path>
                </a:pathLst>
              </a:custGeom>
              <a:solidFill>
                <a:srgbClr val="EACCB0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8" name="Freeform 7"/>
              <p:cNvSpPr/>
              <p:nvPr/>
            </p:nvSpPr>
            <p:spPr>
              <a:xfrm flipH="1">
                <a:off x="2090738" y="1243330"/>
                <a:ext cx="993140" cy="927100"/>
              </a:xfrm>
              <a:custGeom>
                <a:avLst/>
                <a:gdLst>
                  <a:gd name="connsiteX0" fmla="*/ 977900 w 977900"/>
                  <a:gd name="connsiteY0" fmla="*/ 0 h 927100"/>
                  <a:gd name="connsiteX1" fmla="*/ 514350 w 977900"/>
                  <a:gd name="connsiteY1" fmla="*/ 927100 h 927100"/>
                  <a:gd name="connsiteX2" fmla="*/ 57150 w 977900"/>
                  <a:gd name="connsiteY2" fmla="*/ 812800 h 927100"/>
                  <a:gd name="connsiteX3" fmla="*/ 0 w 977900"/>
                  <a:gd name="connsiteY3" fmla="*/ 723900 h 927100"/>
                  <a:gd name="connsiteX4" fmla="*/ 787400 w 977900"/>
                  <a:gd name="connsiteY4" fmla="*/ 107950 h 927100"/>
                  <a:gd name="connsiteX5" fmla="*/ 977900 w 977900"/>
                  <a:gd name="connsiteY5" fmla="*/ 0 h 927100"/>
                  <a:gd name="connsiteX0" fmla="*/ 977900 w 977900"/>
                  <a:gd name="connsiteY0" fmla="*/ 0 h 927100"/>
                  <a:gd name="connsiteX1" fmla="*/ 514350 w 977900"/>
                  <a:gd name="connsiteY1" fmla="*/ 927100 h 927100"/>
                  <a:gd name="connsiteX2" fmla="*/ 57150 w 977900"/>
                  <a:gd name="connsiteY2" fmla="*/ 812800 h 927100"/>
                  <a:gd name="connsiteX3" fmla="*/ 0 w 977900"/>
                  <a:gd name="connsiteY3" fmla="*/ 723900 h 927100"/>
                  <a:gd name="connsiteX4" fmla="*/ 787400 w 977900"/>
                  <a:gd name="connsiteY4" fmla="*/ 107950 h 927100"/>
                  <a:gd name="connsiteX5" fmla="*/ 977900 w 977900"/>
                  <a:gd name="connsiteY5" fmla="*/ 0 h 927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7900" h="927100">
                    <a:moveTo>
                      <a:pt x="977900" y="0"/>
                    </a:moveTo>
                    <a:lnTo>
                      <a:pt x="514350" y="927100"/>
                    </a:lnTo>
                    <a:lnTo>
                      <a:pt x="57150" y="812800"/>
                    </a:lnTo>
                    <a:lnTo>
                      <a:pt x="0" y="723900"/>
                    </a:lnTo>
                    <a:lnTo>
                      <a:pt x="787400" y="107950"/>
                    </a:lnTo>
                    <a:cubicBezTo>
                      <a:pt x="850900" y="71967"/>
                      <a:pt x="892175" y="32808"/>
                      <a:pt x="977900" y="0"/>
                    </a:cubicBezTo>
                    <a:close/>
                  </a:path>
                </a:pathLst>
              </a:custGeom>
              <a:solidFill>
                <a:srgbClr val="EBC8AC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9" name="Isosceles Triangle 8"/>
              <p:cNvSpPr/>
              <p:nvPr/>
            </p:nvSpPr>
            <p:spPr>
              <a:xfrm>
                <a:off x="1650206" y="1245396"/>
                <a:ext cx="883444" cy="869156"/>
              </a:xfrm>
              <a:prstGeom prst="triangle">
                <a:avLst/>
              </a:prstGeom>
              <a:solidFill>
                <a:srgbClr val="FFE3CD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0" name="Freeform 9"/>
              <p:cNvSpPr/>
              <p:nvPr/>
            </p:nvSpPr>
            <p:spPr>
              <a:xfrm>
                <a:off x="1104900" y="1953120"/>
                <a:ext cx="1979676" cy="4161931"/>
              </a:xfrm>
              <a:custGeom>
                <a:avLst/>
                <a:gdLst>
                  <a:gd name="connsiteX0" fmla="*/ 1346752 w 1979676"/>
                  <a:gd name="connsiteY0" fmla="*/ 0 h 4161931"/>
                  <a:gd name="connsiteX1" fmla="*/ 1377820 w 1979676"/>
                  <a:gd name="connsiteY1" fmla="*/ 23011 h 4161931"/>
                  <a:gd name="connsiteX2" fmla="*/ 1668780 w 1979676"/>
                  <a:gd name="connsiteY2" fmla="*/ 96661 h 4161931"/>
                  <a:gd name="connsiteX3" fmla="*/ 1959740 w 1979676"/>
                  <a:gd name="connsiteY3" fmla="*/ 23011 h 4161931"/>
                  <a:gd name="connsiteX4" fmla="*/ 1979676 w 1979676"/>
                  <a:gd name="connsiteY4" fmla="*/ 8245 h 4161931"/>
                  <a:gd name="connsiteX5" fmla="*/ 1979676 w 1979676"/>
                  <a:gd name="connsiteY5" fmla="*/ 3998746 h 4161931"/>
                  <a:gd name="connsiteX6" fmla="*/ 1816491 w 1979676"/>
                  <a:gd name="connsiteY6" fmla="*/ 4161931 h 4161931"/>
                  <a:gd name="connsiteX7" fmla="*/ 163185 w 1979676"/>
                  <a:gd name="connsiteY7" fmla="*/ 4161931 h 4161931"/>
                  <a:gd name="connsiteX8" fmla="*/ 0 w 1979676"/>
                  <a:gd name="connsiteY8" fmla="*/ 3998746 h 4161931"/>
                  <a:gd name="connsiteX9" fmla="*/ 0 w 1979676"/>
                  <a:gd name="connsiteY9" fmla="*/ 7116 h 4161931"/>
                  <a:gd name="connsiteX10" fmla="*/ 21460 w 1979676"/>
                  <a:gd name="connsiteY10" fmla="*/ 23010 h 4161931"/>
                  <a:gd name="connsiteX11" fmla="*/ 312420 w 1979676"/>
                  <a:gd name="connsiteY11" fmla="*/ 96661 h 4161931"/>
                  <a:gd name="connsiteX12" fmla="*/ 603380 w 1979676"/>
                  <a:gd name="connsiteY12" fmla="*/ 23010 h 4161931"/>
                  <a:gd name="connsiteX13" fmla="*/ 627292 w 1979676"/>
                  <a:gd name="connsiteY13" fmla="*/ 5300 h 4161931"/>
                  <a:gd name="connsiteX14" fmla="*/ 654303 w 1979676"/>
                  <a:gd name="connsiteY14" fmla="*/ 23010 h 4161931"/>
                  <a:gd name="connsiteX15" fmla="*/ 982980 w 1979676"/>
                  <a:gd name="connsiteY15" fmla="*/ 96661 h 4161931"/>
                  <a:gd name="connsiteX16" fmla="*/ 1311658 w 1979676"/>
                  <a:gd name="connsiteY16" fmla="*/ 23011 h 41619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979676" h="4161931">
                    <a:moveTo>
                      <a:pt x="1346752" y="0"/>
                    </a:moveTo>
                    <a:lnTo>
                      <a:pt x="1377820" y="23011"/>
                    </a:lnTo>
                    <a:cubicBezTo>
                      <a:pt x="1452283" y="68516"/>
                      <a:pt x="1555153" y="96661"/>
                      <a:pt x="1668780" y="96661"/>
                    </a:cubicBezTo>
                    <a:cubicBezTo>
                      <a:pt x="1782407" y="96661"/>
                      <a:pt x="1885277" y="68516"/>
                      <a:pt x="1959740" y="23011"/>
                    </a:cubicBezTo>
                    <a:lnTo>
                      <a:pt x="1979676" y="8245"/>
                    </a:lnTo>
                    <a:lnTo>
                      <a:pt x="1979676" y="3998746"/>
                    </a:lnTo>
                    <a:cubicBezTo>
                      <a:pt x="1979676" y="4088871"/>
                      <a:pt x="1906616" y="4161931"/>
                      <a:pt x="1816491" y="4161931"/>
                    </a:cubicBezTo>
                    <a:lnTo>
                      <a:pt x="163185" y="4161931"/>
                    </a:lnTo>
                    <a:cubicBezTo>
                      <a:pt x="73060" y="4161931"/>
                      <a:pt x="0" y="4088871"/>
                      <a:pt x="0" y="3998746"/>
                    </a:cubicBezTo>
                    <a:lnTo>
                      <a:pt x="0" y="7116"/>
                    </a:lnTo>
                    <a:lnTo>
                      <a:pt x="21460" y="23010"/>
                    </a:lnTo>
                    <a:cubicBezTo>
                      <a:pt x="95923" y="68516"/>
                      <a:pt x="198793" y="96661"/>
                      <a:pt x="312420" y="96661"/>
                    </a:cubicBezTo>
                    <a:cubicBezTo>
                      <a:pt x="426047" y="96661"/>
                      <a:pt x="528917" y="68516"/>
                      <a:pt x="603380" y="23010"/>
                    </a:cubicBezTo>
                    <a:lnTo>
                      <a:pt x="627292" y="5300"/>
                    </a:lnTo>
                    <a:lnTo>
                      <a:pt x="654303" y="23010"/>
                    </a:lnTo>
                    <a:cubicBezTo>
                      <a:pt x="738419" y="68516"/>
                      <a:pt x="854624" y="96661"/>
                      <a:pt x="982980" y="96661"/>
                    </a:cubicBezTo>
                    <a:cubicBezTo>
                      <a:pt x="1111337" y="96661"/>
                      <a:pt x="1227542" y="68516"/>
                      <a:pt x="1311658" y="2301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88000"/>
                    </a:schemeClr>
                  </a:gs>
                  <a:gs pos="69000">
                    <a:schemeClr val="accent1"/>
                  </a:gs>
                  <a:gs pos="65000">
                    <a:schemeClr val="accent1">
                      <a:lumMod val="60000"/>
                      <a:lumOff val="40000"/>
                    </a:schemeClr>
                  </a:gs>
                  <a:gs pos="33000">
                    <a:schemeClr val="accent1">
                      <a:lumMod val="60000"/>
                      <a:lumOff val="40000"/>
                    </a:schemeClr>
                  </a:gs>
                  <a:gs pos="30000">
                    <a:schemeClr val="accent1">
                      <a:lumMod val="75000"/>
                    </a:schemeClr>
                  </a:gs>
                  <a:gs pos="100000">
                    <a:schemeClr val="accent1"/>
                  </a:gs>
                </a:gsLst>
                <a:lin ang="0" scaled="1"/>
                <a:tileRect/>
              </a:gra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1" name="Rounded Rectangle 10"/>
              <p:cNvSpPr/>
              <p:nvPr/>
            </p:nvSpPr>
            <p:spPr>
              <a:xfrm>
                <a:off x="1314450" y="2247900"/>
                <a:ext cx="1581149" cy="3628644"/>
              </a:xfrm>
              <a:prstGeom prst="roundRect">
                <a:avLst>
                  <a:gd name="adj" fmla="val 10643"/>
                </a:avLst>
              </a:pr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50000">
                    <a:schemeClr val="bg1">
                      <a:lumMod val="83000"/>
                      <a:lumOff val="17000"/>
                    </a:schemeClr>
                  </a:gs>
                  <a:gs pos="100000">
                    <a:srgbClr val="FDFDFD">
                      <a:shade val="100000"/>
                      <a:satMod val="115000"/>
                    </a:srgbClr>
                  </a:gs>
                </a:gsLst>
                <a:lin ang="8100000" scaled="1"/>
                <a:tileRect/>
              </a:gra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  <p:sp>
            <p:nvSpPr>
              <p:cNvPr id="12" name="Freeform 11"/>
              <p:cNvSpPr/>
              <p:nvPr/>
            </p:nvSpPr>
            <p:spPr>
              <a:xfrm>
                <a:off x="1884839" y="1238103"/>
                <a:ext cx="420211" cy="212081"/>
              </a:xfrm>
              <a:custGeom>
                <a:avLst/>
                <a:gdLst>
                  <a:gd name="connsiteX0" fmla="*/ 445294 w 445294"/>
                  <a:gd name="connsiteY0" fmla="*/ 46584 h 212081"/>
                  <a:gd name="connsiteX1" fmla="*/ 427797 w 445294"/>
                  <a:gd name="connsiteY1" fmla="*/ 111003 h 212081"/>
                  <a:gd name="connsiteX2" fmla="*/ 427094 w 445294"/>
                  <a:gd name="connsiteY2" fmla="*/ 111778 h 212081"/>
                  <a:gd name="connsiteX3" fmla="*/ 427797 w 445294"/>
                  <a:gd name="connsiteY3" fmla="*/ 111003 h 212081"/>
                  <a:gd name="connsiteX4" fmla="*/ 445294 w 445294"/>
                  <a:gd name="connsiteY4" fmla="*/ 46584 h 212081"/>
                  <a:gd name="connsiteX5" fmla="*/ 218933 w 445294"/>
                  <a:gd name="connsiteY5" fmla="*/ 0 h 212081"/>
                  <a:gd name="connsiteX6" fmla="*/ 211793 w 445294"/>
                  <a:gd name="connsiteY6" fmla="*/ 14156 h 212081"/>
                  <a:gd name="connsiteX7" fmla="*/ 220737 w 445294"/>
                  <a:gd name="connsiteY7" fmla="*/ 2178 h 212081"/>
                  <a:gd name="connsiteX8" fmla="*/ 219631 w 445294"/>
                  <a:gd name="connsiteY8" fmla="*/ 0 h 212081"/>
                  <a:gd name="connsiteX9" fmla="*/ 413100 w 445294"/>
                  <a:gd name="connsiteY9" fmla="*/ 107950 h 212081"/>
                  <a:gd name="connsiteX10" fmla="*/ 423383 w 445294"/>
                  <a:gd name="connsiteY10" fmla="*/ 115870 h 212081"/>
                  <a:gd name="connsiteX11" fmla="*/ 380082 w 445294"/>
                  <a:gd name="connsiteY11" fmla="*/ 163608 h 212081"/>
                  <a:gd name="connsiteX12" fmla="*/ 222647 w 445294"/>
                  <a:gd name="connsiteY12" fmla="*/ 212081 h 212081"/>
                  <a:gd name="connsiteX13" fmla="*/ 0 w 445294"/>
                  <a:gd name="connsiteY13" fmla="*/ 46584 h 212081"/>
                  <a:gd name="connsiteX14" fmla="*/ 17497 w 445294"/>
                  <a:gd name="connsiteY14" fmla="*/ 111003 h 212081"/>
                  <a:gd name="connsiteX15" fmla="*/ 19703 w 445294"/>
                  <a:gd name="connsiteY15" fmla="*/ 113435 h 212081"/>
                  <a:gd name="connsiteX16" fmla="*/ 26775 w 445294"/>
                  <a:gd name="connsiteY16" fmla="*/ 107950 h 212081"/>
                  <a:gd name="connsiteX17" fmla="*/ 218933 w 445294"/>
                  <a:gd name="connsiteY17" fmla="*/ 0 h 212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45294" h="212081">
                    <a:moveTo>
                      <a:pt x="445294" y="46584"/>
                    </a:moveTo>
                    <a:cubicBezTo>
                      <a:pt x="445294" y="69434"/>
                      <a:pt x="439064" y="91203"/>
                      <a:pt x="427797" y="111003"/>
                    </a:cubicBezTo>
                    <a:lnTo>
                      <a:pt x="427094" y="111778"/>
                    </a:lnTo>
                    <a:lnTo>
                      <a:pt x="427797" y="111003"/>
                    </a:lnTo>
                    <a:cubicBezTo>
                      <a:pt x="439064" y="91203"/>
                      <a:pt x="445294" y="69434"/>
                      <a:pt x="445294" y="46584"/>
                    </a:cubicBezTo>
                    <a:close/>
                    <a:moveTo>
                      <a:pt x="218933" y="0"/>
                    </a:moveTo>
                    <a:lnTo>
                      <a:pt x="211793" y="14156"/>
                    </a:lnTo>
                    <a:lnTo>
                      <a:pt x="220737" y="2178"/>
                    </a:lnTo>
                    <a:lnTo>
                      <a:pt x="219631" y="0"/>
                    </a:lnTo>
                    <a:cubicBezTo>
                      <a:pt x="306692" y="32808"/>
                      <a:pt x="348610" y="71967"/>
                      <a:pt x="413100" y="107950"/>
                    </a:cubicBezTo>
                    <a:lnTo>
                      <a:pt x="423383" y="115870"/>
                    </a:lnTo>
                    <a:lnTo>
                      <a:pt x="380082" y="163608"/>
                    </a:lnTo>
                    <a:cubicBezTo>
                      <a:pt x="339791" y="193557"/>
                      <a:pt x="284130" y="212081"/>
                      <a:pt x="222647" y="212081"/>
                    </a:cubicBezTo>
                    <a:cubicBezTo>
                      <a:pt x="99682" y="212081"/>
                      <a:pt x="0" y="137985"/>
                      <a:pt x="0" y="46584"/>
                    </a:cubicBezTo>
                    <a:cubicBezTo>
                      <a:pt x="0" y="69434"/>
                      <a:pt x="6230" y="91203"/>
                      <a:pt x="17497" y="111003"/>
                    </a:cubicBezTo>
                    <a:lnTo>
                      <a:pt x="19703" y="113435"/>
                    </a:lnTo>
                    <a:lnTo>
                      <a:pt x="26775" y="107950"/>
                    </a:lnTo>
                    <a:cubicBezTo>
                      <a:pt x="90828" y="71967"/>
                      <a:pt x="132462" y="32808"/>
                      <a:pt x="218933" y="0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>
              <a:off x="1410350" y="2247900"/>
              <a:ext cx="1451735" cy="41053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200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Sao </a:t>
              </a:r>
              <a:r>
                <a:rPr lang="en-US" sz="3200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chép</a:t>
              </a:r>
              <a:r>
                <a:rPr lang="en-US" sz="3200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3200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</a:t>
              </a:r>
              <a:r>
                <a:rPr lang="en-US" sz="3200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3200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trang</a:t>
              </a:r>
              <a:r>
                <a:rPr lang="en-US" sz="3200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r>
                <a:rPr lang="en-US" sz="3200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chiếu</a:t>
              </a:r>
              <a:endParaRPr lang="en-US" sz="3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984997" y="1683789"/>
            <a:ext cx="1978594" cy="5022001"/>
            <a:chOff x="3615010" y="1238103"/>
            <a:chExt cx="1980946" cy="4876948"/>
          </a:xfrm>
          <a:effectLst>
            <a:outerShdw blurRad="266700" dist="76200" dir="8100000" sx="102000" sy="102000" algn="tr" rotWithShape="0">
              <a:prstClr val="black">
                <a:alpha val="40000"/>
              </a:prstClr>
            </a:outerShdw>
          </a:effectLst>
        </p:grpSpPr>
        <p:grpSp>
          <p:nvGrpSpPr>
            <p:cNvPr id="14" name="Group 13"/>
            <p:cNvGrpSpPr/>
            <p:nvPr/>
          </p:nvGrpSpPr>
          <p:grpSpPr>
            <a:xfrm>
              <a:off x="3615010" y="1238103"/>
              <a:ext cx="1980946" cy="4876948"/>
              <a:chOff x="1103630" y="1238103"/>
              <a:chExt cx="1980946" cy="4876948"/>
            </a:xfrm>
          </p:grpSpPr>
          <p:sp>
            <p:nvSpPr>
              <p:cNvPr id="16" name="Freeform 15"/>
              <p:cNvSpPr/>
              <p:nvPr/>
            </p:nvSpPr>
            <p:spPr>
              <a:xfrm>
                <a:off x="1103630" y="1243330"/>
                <a:ext cx="986410" cy="927100"/>
              </a:xfrm>
              <a:custGeom>
                <a:avLst/>
                <a:gdLst>
                  <a:gd name="connsiteX0" fmla="*/ 977900 w 977900"/>
                  <a:gd name="connsiteY0" fmla="*/ 0 h 927100"/>
                  <a:gd name="connsiteX1" fmla="*/ 514350 w 977900"/>
                  <a:gd name="connsiteY1" fmla="*/ 927100 h 927100"/>
                  <a:gd name="connsiteX2" fmla="*/ 57150 w 977900"/>
                  <a:gd name="connsiteY2" fmla="*/ 812800 h 927100"/>
                  <a:gd name="connsiteX3" fmla="*/ 0 w 977900"/>
                  <a:gd name="connsiteY3" fmla="*/ 723900 h 927100"/>
                  <a:gd name="connsiteX4" fmla="*/ 787400 w 977900"/>
                  <a:gd name="connsiteY4" fmla="*/ 107950 h 927100"/>
                  <a:gd name="connsiteX5" fmla="*/ 977900 w 977900"/>
                  <a:gd name="connsiteY5" fmla="*/ 0 h 927100"/>
                  <a:gd name="connsiteX0" fmla="*/ 977900 w 977900"/>
                  <a:gd name="connsiteY0" fmla="*/ 0 h 927100"/>
                  <a:gd name="connsiteX1" fmla="*/ 514350 w 977900"/>
                  <a:gd name="connsiteY1" fmla="*/ 927100 h 927100"/>
                  <a:gd name="connsiteX2" fmla="*/ 57150 w 977900"/>
                  <a:gd name="connsiteY2" fmla="*/ 812800 h 927100"/>
                  <a:gd name="connsiteX3" fmla="*/ 0 w 977900"/>
                  <a:gd name="connsiteY3" fmla="*/ 723900 h 927100"/>
                  <a:gd name="connsiteX4" fmla="*/ 787400 w 977900"/>
                  <a:gd name="connsiteY4" fmla="*/ 107950 h 927100"/>
                  <a:gd name="connsiteX5" fmla="*/ 977900 w 977900"/>
                  <a:gd name="connsiteY5" fmla="*/ 0 h 927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7900" h="927100">
                    <a:moveTo>
                      <a:pt x="977900" y="0"/>
                    </a:moveTo>
                    <a:lnTo>
                      <a:pt x="514350" y="927100"/>
                    </a:lnTo>
                    <a:lnTo>
                      <a:pt x="57150" y="812800"/>
                    </a:lnTo>
                    <a:lnTo>
                      <a:pt x="0" y="723900"/>
                    </a:lnTo>
                    <a:lnTo>
                      <a:pt x="787400" y="107950"/>
                    </a:lnTo>
                    <a:cubicBezTo>
                      <a:pt x="850900" y="71967"/>
                      <a:pt x="892175" y="32808"/>
                      <a:pt x="977900" y="0"/>
                    </a:cubicBezTo>
                    <a:close/>
                  </a:path>
                </a:pathLst>
              </a:custGeom>
              <a:solidFill>
                <a:srgbClr val="EACCB0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7" name="Freeform 16"/>
              <p:cNvSpPr/>
              <p:nvPr/>
            </p:nvSpPr>
            <p:spPr>
              <a:xfrm flipH="1">
                <a:off x="2090738" y="1243330"/>
                <a:ext cx="993140" cy="927100"/>
              </a:xfrm>
              <a:custGeom>
                <a:avLst/>
                <a:gdLst>
                  <a:gd name="connsiteX0" fmla="*/ 977900 w 977900"/>
                  <a:gd name="connsiteY0" fmla="*/ 0 h 927100"/>
                  <a:gd name="connsiteX1" fmla="*/ 514350 w 977900"/>
                  <a:gd name="connsiteY1" fmla="*/ 927100 h 927100"/>
                  <a:gd name="connsiteX2" fmla="*/ 57150 w 977900"/>
                  <a:gd name="connsiteY2" fmla="*/ 812800 h 927100"/>
                  <a:gd name="connsiteX3" fmla="*/ 0 w 977900"/>
                  <a:gd name="connsiteY3" fmla="*/ 723900 h 927100"/>
                  <a:gd name="connsiteX4" fmla="*/ 787400 w 977900"/>
                  <a:gd name="connsiteY4" fmla="*/ 107950 h 927100"/>
                  <a:gd name="connsiteX5" fmla="*/ 977900 w 977900"/>
                  <a:gd name="connsiteY5" fmla="*/ 0 h 927100"/>
                  <a:gd name="connsiteX0" fmla="*/ 977900 w 977900"/>
                  <a:gd name="connsiteY0" fmla="*/ 0 h 927100"/>
                  <a:gd name="connsiteX1" fmla="*/ 514350 w 977900"/>
                  <a:gd name="connsiteY1" fmla="*/ 927100 h 927100"/>
                  <a:gd name="connsiteX2" fmla="*/ 57150 w 977900"/>
                  <a:gd name="connsiteY2" fmla="*/ 812800 h 927100"/>
                  <a:gd name="connsiteX3" fmla="*/ 0 w 977900"/>
                  <a:gd name="connsiteY3" fmla="*/ 723900 h 927100"/>
                  <a:gd name="connsiteX4" fmla="*/ 787400 w 977900"/>
                  <a:gd name="connsiteY4" fmla="*/ 107950 h 927100"/>
                  <a:gd name="connsiteX5" fmla="*/ 977900 w 977900"/>
                  <a:gd name="connsiteY5" fmla="*/ 0 h 927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7900" h="927100">
                    <a:moveTo>
                      <a:pt x="977900" y="0"/>
                    </a:moveTo>
                    <a:lnTo>
                      <a:pt x="514350" y="927100"/>
                    </a:lnTo>
                    <a:lnTo>
                      <a:pt x="57150" y="812800"/>
                    </a:lnTo>
                    <a:lnTo>
                      <a:pt x="0" y="723900"/>
                    </a:lnTo>
                    <a:lnTo>
                      <a:pt x="787400" y="107950"/>
                    </a:lnTo>
                    <a:cubicBezTo>
                      <a:pt x="850900" y="71967"/>
                      <a:pt x="892175" y="32808"/>
                      <a:pt x="977900" y="0"/>
                    </a:cubicBezTo>
                    <a:close/>
                  </a:path>
                </a:pathLst>
              </a:custGeom>
              <a:solidFill>
                <a:srgbClr val="EBC8AC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8" name="Isosceles Triangle 17"/>
              <p:cNvSpPr/>
              <p:nvPr/>
            </p:nvSpPr>
            <p:spPr>
              <a:xfrm>
                <a:off x="1650206" y="1245396"/>
                <a:ext cx="883444" cy="869156"/>
              </a:xfrm>
              <a:prstGeom prst="triangle">
                <a:avLst/>
              </a:prstGeom>
              <a:solidFill>
                <a:srgbClr val="FFE3CD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9" name="Freeform 18"/>
              <p:cNvSpPr/>
              <p:nvPr/>
            </p:nvSpPr>
            <p:spPr>
              <a:xfrm>
                <a:off x="1104900" y="1953120"/>
                <a:ext cx="1979676" cy="4161931"/>
              </a:xfrm>
              <a:custGeom>
                <a:avLst/>
                <a:gdLst>
                  <a:gd name="connsiteX0" fmla="*/ 1346752 w 1979676"/>
                  <a:gd name="connsiteY0" fmla="*/ 0 h 4161931"/>
                  <a:gd name="connsiteX1" fmla="*/ 1377820 w 1979676"/>
                  <a:gd name="connsiteY1" fmla="*/ 23011 h 4161931"/>
                  <a:gd name="connsiteX2" fmla="*/ 1668780 w 1979676"/>
                  <a:gd name="connsiteY2" fmla="*/ 96661 h 4161931"/>
                  <a:gd name="connsiteX3" fmla="*/ 1959740 w 1979676"/>
                  <a:gd name="connsiteY3" fmla="*/ 23011 h 4161931"/>
                  <a:gd name="connsiteX4" fmla="*/ 1979676 w 1979676"/>
                  <a:gd name="connsiteY4" fmla="*/ 8245 h 4161931"/>
                  <a:gd name="connsiteX5" fmla="*/ 1979676 w 1979676"/>
                  <a:gd name="connsiteY5" fmla="*/ 3998746 h 4161931"/>
                  <a:gd name="connsiteX6" fmla="*/ 1816491 w 1979676"/>
                  <a:gd name="connsiteY6" fmla="*/ 4161931 h 4161931"/>
                  <a:gd name="connsiteX7" fmla="*/ 163185 w 1979676"/>
                  <a:gd name="connsiteY7" fmla="*/ 4161931 h 4161931"/>
                  <a:gd name="connsiteX8" fmla="*/ 0 w 1979676"/>
                  <a:gd name="connsiteY8" fmla="*/ 3998746 h 4161931"/>
                  <a:gd name="connsiteX9" fmla="*/ 0 w 1979676"/>
                  <a:gd name="connsiteY9" fmla="*/ 7116 h 4161931"/>
                  <a:gd name="connsiteX10" fmla="*/ 21460 w 1979676"/>
                  <a:gd name="connsiteY10" fmla="*/ 23010 h 4161931"/>
                  <a:gd name="connsiteX11" fmla="*/ 312420 w 1979676"/>
                  <a:gd name="connsiteY11" fmla="*/ 96661 h 4161931"/>
                  <a:gd name="connsiteX12" fmla="*/ 603380 w 1979676"/>
                  <a:gd name="connsiteY12" fmla="*/ 23010 h 4161931"/>
                  <a:gd name="connsiteX13" fmla="*/ 627292 w 1979676"/>
                  <a:gd name="connsiteY13" fmla="*/ 5300 h 4161931"/>
                  <a:gd name="connsiteX14" fmla="*/ 654303 w 1979676"/>
                  <a:gd name="connsiteY14" fmla="*/ 23010 h 4161931"/>
                  <a:gd name="connsiteX15" fmla="*/ 982980 w 1979676"/>
                  <a:gd name="connsiteY15" fmla="*/ 96661 h 4161931"/>
                  <a:gd name="connsiteX16" fmla="*/ 1311658 w 1979676"/>
                  <a:gd name="connsiteY16" fmla="*/ 23011 h 41619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979676" h="4161931">
                    <a:moveTo>
                      <a:pt x="1346752" y="0"/>
                    </a:moveTo>
                    <a:lnTo>
                      <a:pt x="1377820" y="23011"/>
                    </a:lnTo>
                    <a:cubicBezTo>
                      <a:pt x="1452283" y="68516"/>
                      <a:pt x="1555153" y="96661"/>
                      <a:pt x="1668780" y="96661"/>
                    </a:cubicBezTo>
                    <a:cubicBezTo>
                      <a:pt x="1782407" y="96661"/>
                      <a:pt x="1885277" y="68516"/>
                      <a:pt x="1959740" y="23011"/>
                    </a:cubicBezTo>
                    <a:lnTo>
                      <a:pt x="1979676" y="8245"/>
                    </a:lnTo>
                    <a:lnTo>
                      <a:pt x="1979676" y="3998746"/>
                    </a:lnTo>
                    <a:cubicBezTo>
                      <a:pt x="1979676" y="4088871"/>
                      <a:pt x="1906616" y="4161931"/>
                      <a:pt x="1816491" y="4161931"/>
                    </a:cubicBezTo>
                    <a:lnTo>
                      <a:pt x="163185" y="4161931"/>
                    </a:lnTo>
                    <a:cubicBezTo>
                      <a:pt x="73060" y="4161931"/>
                      <a:pt x="0" y="4088871"/>
                      <a:pt x="0" y="3998746"/>
                    </a:cubicBezTo>
                    <a:lnTo>
                      <a:pt x="0" y="7116"/>
                    </a:lnTo>
                    <a:lnTo>
                      <a:pt x="21460" y="23010"/>
                    </a:lnTo>
                    <a:cubicBezTo>
                      <a:pt x="95923" y="68516"/>
                      <a:pt x="198793" y="96661"/>
                      <a:pt x="312420" y="96661"/>
                    </a:cubicBezTo>
                    <a:cubicBezTo>
                      <a:pt x="426047" y="96661"/>
                      <a:pt x="528917" y="68516"/>
                      <a:pt x="603380" y="23010"/>
                    </a:cubicBezTo>
                    <a:lnTo>
                      <a:pt x="627292" y="5300"/>
                    </a:lnTo>
                    <a:lnTo>
                      <a:pt x="654303" y="23010"/>
                    </a:lnTo>
                    <a:cubicBezTo>
                      <a:pt x="738419" y="68516"/>
                      <a:pt x="854624" y="96661"/>
                      <a:pt x="982980" y="96661"/>
                    </a:cubicBezTo>
                    <a:cubicBezTo>
                      <a:pt x="1111337" y="96661"/>
                      <a:pt x="1227542" y="68516"/>
                      <a:pt x="1311658" y="2301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69000">
                    <a:schemeClr val="accent2">
                      <a:lumMod val="88000"/>
                    </a:schemeClr>
                  </a:gs>
                  <a:gs pos="65000">
                    <a:schemeClr val="accent2">
                      <a:lumMod val="60000"/>
                      <a:lumOff val="40000"/>
                    </a:schemeClr>
                  </a:gs>
                  <a:gs pos="33000">
                    <a:schemeClr val="accent2">
                      <a:lumMod val="60000"/>
                      <a:lumOff val="40000"/>
                    </a:schemeClr>
                  </a:gs>
                  <a:gs pos="30000">
                    <a:schemeClr val="accent2">
                      <a:lumMod val="75000"/>
                    </a:schemeClr>
                  </a:gs>
                  <a:gs pos="100000">
                    <a:schemeClr val="accent2">
                      <a:lumMod val="88000"/>
                    </a:schemeClr>
                  </a:gs>
                </a:gsLst>
                <a:lin ang="0" scaled="1"/>
                <a:tileRect/>
              </a:gra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20" name="Rounded Rectangle 19"/>
              <p:cNvSpPr/>
              <p:nvPr/>
            </p:nvSpPr>
            <p:spPr>
              <a:xfrm>
                <a:off x="1314450" y="2247900"/>
                <a:ext cx="1581150" cy="3628644"/>
              </a:xfrm>
              <a:prstGeom prst="roundRect">
                <a:avLst>
                  <a:gd name="adj" fmla="val 10643"/>
                </a:avLst>
              </a:pr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50000">
                    <a:schemeClr val="bg1">
                      <a:lumMod val="83000"/>
                      <a:lumOff val="17000"/>
                    </a:schemeClr>
                  </a:gs>
                  <a:gs pos="100000">
                    <a:srgbClr val="FDFDFD">
                      <a:shade val="100000"/>
                      <a:satMod val="115000"/>
                    </a:srgbClr>
                  </a:gs>
                </a:gsLst>
                <a:lin ang="8100000" scaled="1"/>
                <a:tileRect/>
              </a:gra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  <p:sp>
            <p:nvSpPr>
              <p:cNvPr id="21" name="Freeform 20"/>
              <p:cNvSpPr/>
              <p:nvPr/>
            </p:nvSpPr>
            <p:spPr>
              <a:xfrm>
                <a:off x="1884839" y="1238103"/>
                <a:ext cx="420211" cy="212081"/>
              </a:xfrm>
              <a:custGeom>
                <a:avLst/>
                <a:gdLst>
                  <a:gd name="connsiteX0" fmla="*/ 445294 w 445294"/>
                  <a:gd name="connsiteY0" fmla="*/ 46584 h 212081"/>
                  <a:gd name="connsiteX1" fmla="*/ 427797 w 445294"/>
                  <a:gd name="connsiteY1" fmla="*/ 111003 h 212081"/>
                  <a:gd name="connsiteX2" fmla="*/ 427094 w 445294"/>
                  <a:gd name="connsiteY2" fmla="*/ 111778 h 212081"/>
                  <a:gd name="connsiteX3" fmla="*/ 427797 w 445294"/>
                  <a:gd name="connsiteY3" fmla="*/ 111003 h 212081"/>
                  <a:gd name="connsiteX4" fmla="*/ 445294 w 445294"/>
                  <a:gd name="connsiteY4" fmla="*/ 46584 h 212081"/>
                  <a:gd name="connsiteX5" fmla="*/ 218933 w 445294"/>
                  <a:gd name="connsiteY5" fmla="*/ 0 h 212081"/>
                  <a:gd name="connsiteX6" fmla="*/ 211793 w 445294"/>
                  <a:gd name="connsiteY6" fmla="*/ 14156 h 212081"/>
                  <a:gd name="connsiteX7" fmla="*/ 220737 w 445294"/>
                  <a:gd name="connsiteY7" fmla="*/ 2178 h 212081"/>
                  <a:gd name="connsiteX8" fmla="*/ 219631 w 445294"/>
                  <a:gd name="connsiteY8" fmla="*/ 0 h 212081"/>
                  <a:gd name="connsiteX9" fmla="*/ 413100 w 445294"/>
                  <a:gd name="connsiteY9" fmla="*/ 107950 h 212081"/>
                  <a:gd name="connsiteX10" fmla="*/ 423383 w 445294"/>
                  <a:gd name="connsiteY10" fmla="*/ 115870 h 212081"/>
                  <a:gd name="connsiteX11" fmla="*/ 380082 w 445294"/>
                  <a:gd name="connsiteY11" fmla="*/ 163608 h 212081"/>
                  <a:gd name="connsiteX12" fmla="*/ 222647 w 445294"/>
                  <a:gd name="connsiteY12" fmla="*/ 212081 h 212081"/>
                  <a:gd name="connsiteX13" fmla="*/ 0 w 445294"/>
                  <a:gd name="connsiteY13" fmla="*/ 46584 h 212081"/>
                  <a:gd name="connsiteX14" fmla="*/ 17497 w 445294"/>
                  <a:gd name="connsiteY14" fmla="*/ 111003 h 212081"/>
                  <a:gd name="connsiteX15" fmla="*/ 19703 w 445294"/>
                  <a:gd name="connsiteY15" fmla="*/ 113435 h 212081"/>
                  <a:gd name="connsiteX16" fmla="*/ 26775 w 445294"/>
                  <a:gd name="connsiteY16" fmla="*/ 107950 h 212081"/>
                  <a:gd name="connsiteX17" fmla="*/ 218933 w 445294"/>
                  <a:gd name="connsiteY17" fmla="*/ 0 h 212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45294" h="212081">
                    <a:moveTo>
                      <a:pt x="445294" y="46584"/>
                    </a:moveTo>
                    <a:cubicBezTo>
                      <a:pt x="445294" y="69434"/>
                      <a:pt x="439064" y="91203"/>
                      <a:pt x="427797" y="111003"/>
                    </a:cubicBezTo>
                    <a:lnTo>
                      <a:pt x="427094" y="111778"/>
                    </a:lnTo>
                    <a:lnTo>
                      <a:pt x="427797" y="111003"/>
                    </a:lnTo>
                    <a:cubicBezTo>
                      <a:pt x="439064" y="91203"/>
                      <a:pt x="445294" y="69434"/>
                      <a:pt x="445294" y="46584"/>
                    </a:cubicBezTo>
                    <a:close/>
                    <a:moveTo>
                      <a:pt x="218933" y="0"/>
                    </a:moveTo>
                    <a:lnTo>
                      <a:pt x="211793" y="14156"/>
                    </a:lnTo>
                    <a:lnTo>
                      <a:pt x="220737" y="2178"/>
                    </a:lnTo>
                    <a:lnTo>
                      <a:pt x="219631" y="0"/>
                    </a:lnTo>
                    <a:cubicBezTo>
                      <a:pt x="306692" y="32808"/>
                      <a:pt x="348610" y="71967"/>
                      <a:pt x="413100" y="107950"/>
                    </a:cubicBezTo>
                    <a:lnTo>
                      <a:pt x="423383" y="115870"/>
                    </a:lnTo>
                    <a:lnTo>
                      <a:pt x="380082" y="163608"/>
                    </a:lnTo>
                    <a:cubicBezTo>
                      <a:pt x="339791" y="193557"/>
                      <a:pt x="284130" y="212081"/>
                      <a:pt x="222647" y="212081"/>
                    </a:cubicBezTo>
                    <a:cubicBezTo>
                      <a:pt x="99682" y="212081"/>
                      <a:pt x="0" y="137985"/>
                      <a:pt x="0" y="46584"/>
                    </a:cubicBezTo>
                    <a:cubicBezTo>
                      <a:pt x="0" y="69434"/>
                      <a:pt x="6230" y="91203"/>
                      <a:pt x="17497" y="111003"/>
                    </a:cubicBezTo>
                    <a:lnTo>
                      <a:pt x="19703" y="113435"/>
                    </a:lnTo>
                    <a:lnTo>
                      <a:pt x="26775" y="107950"/>
                    </a:lnTo>
                    <a:cubicBezTo>
                      <a:pt x="90828" y="71967"/>
                      <a:pt x="132462" y="32808"/>
                      <a:pt x="218933" y="0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sp>
          <p:nvSpPr>
            <p:cNvPr id="15" name="TextBox 14"/>
            <p:cNvSpPr txBox="1"/>
            <p:nvPr/>
          </p:nvSpPr>
          <p:spPr>
            <a:xfrm>
              <a:off x="3825830" y="2440231"/>
              <a:ext cx="1584307" cy="34371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200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Sao </a:t>
              </a:r>
              <a:r>
                <a:rPr lang="en-US" sz="3200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chép</a:t>
              </a:r>
              <a:r>
                <a:rPr lang="en-US" sz="3200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sz="3200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ảnh</a:t>
              </a:r>
              <a:r>
                <a:rPr lang="en-US" sz="3200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3200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trang</a:t>
              </a:r>
              <a:r>
                <a:rPr lang="en-US" sz="3200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r>
                <a:rPr lang="en-US" sz="3200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chiếu</a:t>
              </a:r>
              <a:endParaRPr lang="en-US" sz="3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7787092" y="1691298"/>
            <a:ext cx="2017768" cy="4990740"/>
            <a:chOff x="6100633" y="1238103"/>
            <a:chExt cx="1984248" cy="4876948"/>
          </a:xfrm>
          <a:effectLst>
            <a:outerShdw blurRad="266700" dist="76200" dir="8100000" sx="102000" sy="102000" algn="tr" rotWithShape="0">
              <a:prstClr val="black">
                <a:alpha val="40000"/>
              </a:prstClr>
            </a:outerShdw>
          </a:effectLst>
        </p:grpSpPr>
        <p:grpSp>
          <p:nvGrpSpPr>
            <p:cNvPr id="23" name="Group 22"/>
            <p:cNvGrpSpPr/>
            <p:nvPr/>
          </p:nvGrpSpPr>
          <p:grpSpPr>
            <a:xfrm>
              <a:off x="6100633" y="1238103"/>
              <a:ext cx="1984248" cy="4876948"/>
              <a:chOff x="1103630" y="1238103"/>
              <a:chExt cx="1984248" cy="4876948"/>
            </a:xfrm>
          </p:grpSpPr>
          <p:sp>
            <p:nvSpPr>
              <p:cNvPr id="25" name="Freeform 24"/>
              <p:cNvSpPr/>
              <p:nvPr/>
            </p:nvSpPr>
            <p:spPr>
              <a:xfrm>
                <a:off x="1103630" y="1243330"/>
                <a:ext cx="986410" cy="927100"/>
              </a:xfrm>
              <a:custGeom>
                <a:avLst/>
                <a:gdLst>
                  <a:gd name="connsiteX0" fmla="*/ 977900 w 977900"/>
                  <a:gd name="connsiteY0" fmla="*/ 0 h 927100"/>
                  <a:gd name="connsiteX1" fmla="*/ 514350 w 977900"/>
                  <a:gd name="connsiteY1" fmla="*/ 927100 h 927100"/>
                  <a:gd name="connsiteX2" fmla="*/ 57150 w 977900"/>
                  <a:gd name="connsiteY2" fmla="*/ 812800 h 927100"/>
                  <a:gd name="connsiteX3" fmla="*/ 0 w 977900"/>
                  <a:gd name="connsiteY3" fmla="*/ 723900 h 927100"/>
                  <a:gd name="connsiteX4" fmla="*/ 787400 w 977900"/>
                  <a:gd name="connsiteY4" fmla="*/ 107950 h 927100"/>
                  <a:gd name="connsiteX5" fmla="*/ 977900 w 977900"/>
                  <a:gd name="connsiteY5" fmla="*/ 0 h 927100"/>
                  <a:gd name="connsiteX0" fmla="*/ 977900 w 977900"/>
                  <a:gd name="connsiteY0" fmla="*/ 0 h 927100"/>
                  <a:gd name="connsiteX1" fmla="*/ 514350 w 977900"/>
                  <a:gd name="connsiteY1" fmla="*/ 927100 h 927100"/>
                  <a:gd name="connsiteX2" fmla="*/ 57150 w 977900"/>
                  <a:gd name="connsiteY2" fmla="*/ 812800 h 927100"/>
                  <a:gd name="connsiteX3" fmla="*/ 0 w 977900"/>
                  <a:gd name="connsiteY3" fmla="*/ 723900 h 927100"/>
                  <a:gd name="connsiteX4" fmla="*/ 787400 w 977900"/>
                  <a:gd name="connsiteY4" fmla="*/ 107950 h 927100"/>
                  <a:gd name="connsiteX5" fmla="*/ 977900 w 977900"/>
                  <a:gd name="connsiteY5" fmla="*/ 0 h 927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7900" h="927100">
                    <a:moveTo>
                      <a:pt x="977900" y="0"/>
                    </a:moveTo>
                    <a:lnTo>
                      <a:pt x="514350" y="927100"/>
                    </a:lnTo>
                    <a:lnTo>
                      <a:pt x="57150" y="812800"/>
                    </a:lnTo>
                    <a:lnTo>
                      <a:pt x="0" y="723900"/>
                    </a:lnTo>
                    <a:lnTo>
                      <a:pt x="787400" y="107950"/>
                    </a:lnTo>
                    <a:cubicBezTo>
                      <a:pt x="850900" y="71967"/>
                      <a:pt x="892175" y="32808"/>
                      <a:pt x="977900" y="0"/>
                    </a:cubicBezTo>
                    <a:close/>
                  </a:path>
                </a:pathLst>
              </a:custGeom>
              <a:solidFill>
                <a:srgbClr val="EACCB0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26" name="Freeform 25"/>
              <p:cNvSpPr/>
              <p:nvPr/>
            </p:nvSpPr>
            <p:spPr>
              <a:xfrm flipH="1">
                <a:off x="2094738" y="1256063"/>
                <a:ext cx="993140" cy="927100"/>
              </a:xfrm>
              <a:custGeom>
                <a:avLst/>
                <a:gdLst>
                  <a:gd name="connsiteX0" fmla="*/ 977900 w 977900"/>
                  <a:gd name="connsiteY0" fmla="*/ 0 h 927100"/>
                  <a:gd name="connsiteX1" fmla="*/ 514350 w 977900"/>
                  <a:gd name="connsiteY1" fmla="*/ 927100 h 927100"/>
                  <a:gd name="connsiteX2" fmla="*/ 57150 w 977900"/>
                  <a:gd name="connsiteY2" fmla="*/ 812800 h 927100"/>
                  <a:gd name="connsiteX3" fmla="*/ 0 w 977900"/>
                  <a:gd name="connsiteY3" fmla="*/ 723900 h 927100"/>
                  <a:gd name="connsiteX4" fmla="*/ 787400 w 977900"/>
                  <a:gd name="connsiteY4" fmla="*/ 107950 h 927100"/>
                  <a:gd name="connsiteX5" fmla="*/ 977900 w 977900"/>
                  <a:gd name="connsiteY5" fmla="*/ 0 h 927100"/>
                  <a:gd name="connsiteX0" fmla="*/ 977900 w 977900"/>
                  <a:gd name="connsiteY0" fmla="*/ 0 h 927100"/>
                  <a:gd name="connsiteX1" fmla="*/ 514350 w 977900"/>
                  <a:gd name="connsiteY1" fmla="*/ 927100 h 927100"/>
                  <a:gd name="connsiteX2" fmla="*/ 57150 w 977900"/>
                  <a:gd name="connsiteY2" fmla="*/ 812800 h 927100"/>
                  <a:gd name="connsiteX3" fmla="*/ 0 w 977900"/>
                  <a:gd name="connsiteY3" fmla="*/ 723900 h 927100"/>
                  <a:gd name="connsiteX4" fmla="*/ 787400 w 977900"/>
                  <a:gd name="connsiteY4" fmla="*/ 107950 h 927100"/>
                  <a:gd name="connsiteX5" fmla="*/ 977900 w 977900"/>
                  <a:gd name="connsiteY5" fmla="*/ 0 h 927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7900" h="927100">
                    <a:moveTo>
                      <a:pt x="977900" y="0"/>
                    </a:moveTo>
                    <a:lnTo>
                      <a:pt x="514350" y="927100"/>
                    </a:lnTo>
                    <a:lnTo>
                      <a:pt x="57150" y="812800"/>
                    </a:lnTo>
                    <a:lnTo>
                      <a:pt x="0" y="723900"/>
                    </a:lnTo>
                    <a:lnTo>
                      <a:pt x="787400" y="107950"/>
                    </a:lnTo>
                    <a:cubicBezTo>
                      <a:pt x="850900" y="71967"/>
                      <a:pt x="892175" y="32808"/>
                      <a:pt x="977900" y="0"/>
                    </a:cubicBezTo>
                    <a:close/>
                  </a:path>
                </a:pathLst>
              </a:custGeom>
              <a:solidFill>
                <a:srgbClr val="EBC8AC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27" name="Isosceles Triangle 26"/>
              <p:cNvSpPr/>
              <p:nvPr/>
            </p:nvSpPr>
            <p:spPr>
              <a:xfrm>
                <a:off x="1650206" y="1245396"/>
                <a:ext cx="883444" cy="869156"/>
              </a:xfrm>
              <a:prstGeom prst="triangle">
                <a:avLst/>
              </a:prstGeom>
              <a:solidFill>
                <a:srgbClr val="FFE3CD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28" name="Freeform 27"/>
              <p:cNvSpPr/>
              <p:nvPr/>
            </p:nvSpPr>
            <p:spPr>
              <a:xfrm>
                <a:off x="1104900" y="1953120"/>
                <a:ext cx="1979676" cy="4161931"/>
              </a:xfrm>
              <a:custGeom>
                <a:avLst/>
                <a:gdLst>
                  <a:gd name="connsiteX0" fmla="*/ 1346752 w 1979676"/>
                  <a:gd name="connsiteY0" fmla="*/ 0 h 4161931"/>
                  <a:gd name="connsiteX1" fmla="*/ 1377820 w 1979676"/>
                  <a:gd name="connsiteY1" fmla="*/ 23011 h 4161931"/>
                  <a:gd name="connsiteX2" fmla="*/ 1668780 w 1979676"/>
                  <a:gd name="connsiteY2" fmla="*/ 96661 h 4161931"/>
                  <a:gd name="connsiteX3" fmla="*/ 1959740 w 1979676"/>
                  <a:gd name="connsiteY3" fmla="*/ 23011 h 4161931"/>
                  <a:gd name="connsiteX4" fmla="*/ 1979676 w 1979676"/>
                  <a:gd name="connsiteY4" fmla="*/ 8245 h 4161931"/>
                  <a:gd name="connsiteX5" fmla="*/ 1979676 w 1979676"/>
                  <a:gd name="connsiteY5" fmla="*/ 3998746 h 4161931"/>
                  <a:gd name="connsiteX6" fmla="*/ 1816491 w 1979676"/>
                  <a:gd name="connsiteY6" fmla="*/ 4161931 h 4161931"/>
                  <a:gd name="connsiteX7" fmla="*/ 163185 w 1979676"/>
                  <a:gd name="connsiteY7" fmla="*/ 4161931 h 4161931"/>
                  <a:gd name="connsiteX8" fmla="*/ 0 w 1979676"/>
                  <a:gd name="connsiteY8" fmla="*/ 3998746 h 4161931"/>
                  <a:gd name="connsiteX9" fmla="*/ 0 w 1979676"/>
                  <a:gd name="connsiteY9" fmla="*/ 7116 h 4161931"/>
                  <a:gd name="connsiteX10" fmla="*/ 21460 w 1979676"/>
                  <a:gd name="connsiteY10" fmla="*/ 23010 h 4161931"/>
                  <a:gd name="connsiteX11" fmla="*/ 312420 w 1979676"/>
                  <a:gd name="connsiteY11" fmla="*/ 96661 h 4161931"/>
                  <a:gd name="connsiteX12" fmla="*/ 603380 w 1979676"/>
                  <a:gd name="connsiteY12" fmla="*/ 23010 h 4161931"/>
                  <a:gd name="connsiteX13" fmla="*/ 627292 w 1979676"/>
                  <a:gd name="connsiteY13" fmla="*/ 5300 h 4161931"/>
                  <a:gd name="connsiteX14" fmla="*/ 654303 w 1979676"/>
                  <a:gd name="connsiteY14" fmla="*/ 23010 h 4161931"/>
                  <a:gd name="connsiteX15" fmla="*/ 982980 w 1979676"/>
                  <a:gd name="connsiteY15" fmla="*/ 96661 h 4161931"/>
                  <a:gd name="connsiteX16" fmla="*/ 1311658 w 1979676"/>
                  <a:gd name="connsiteY16" fmla="*/ 23011 h 41619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979676" h="4161931">
                    <a:moveTo>
                      <a:pt x="1346752" y="0"/>
                    </a:moveTo>
                    <a:lnTo>
                      <a:pt x="1377820" y="23011"/>
                    </a:lnTo>
                    <a:cubicBezTo>
                      <a:pt x="1452283" y="68516"/>
                      <a:pt x="1555153" y="96661"/>
                      <a:pt x="1668780" y="96661"/>
                    </a:cubicBezTo>
                    <a:cubicBezTo>
                      <a:pt x="1782407" y="96661"/>
                      <a:pt x="1885277" y="68516"/>
                      <a:pt x="1959740" y="23011"/>
                    </a:cubicBezTo>
                    <a:lnTo>
                      <a:pt x="1979676" y="8245"/>
                    </a:lnTo>
                    <a:lnTo>
                      <a:pt x="1979676" y="3998746"/>
                    </a:lnTo>
                    <a:cubicBezTo>
                      <a:pt x="1979676" y="4088871"/>
                      <a:pt x="1906616" y="4161931"/>
                      <a:pt x="1816491" y="4161931"/>
                    </a:cubicBezTo>
                    <a:lnTo>
                      <a:pt x="163185" y="4161931"/>
                    </a:lnTo>
                    <a:cubicBezTo>
                      <a:pt x="73060" y="4161931"/>
                      <a:pt x="0" y="4088871"/>
                      <a:pt x="0" y="3998746"/>
                    </a:cubicBezTo>
                    <a:lnTo>
                      <a:pt x="0" y="7116"/>
                    </a:lnTo>
                    <a:lnTo>
                      <a:pt x="21460" y="23010"/>
                    </a:lnTo>
                    <a:cubicBezTo>
                      <a:pt x="95923" y="68516"/>
                      <a:pt x="198793" y="96661"/>
                      <a:pt x="312420" y="96661"/>
                    </a:cubicBezTo>
                    <a:cubicBezTo>
                      <a:pt x="426047" y="96661"/>
                      <a:pt x="528917" y="68516"/>
                      <a:pt x="603380" y="23010"/>
                    </a:cubicBezTo>
                    <a:lnTo>
                      <a:pt x="627292" y="5300"/>
                    </a:lnTo>
                    <a:lnTo>
                      <a:pt x="654303" y="23010"/>
                    </a:lnTo>
                    <a:cubicBezTo>
                      <a:pt x="738419" y="68516"/>
                      <a:pt x="854624" y="96661"/>
                      <a:pt x="982980" y="96661"/>
                    </a:cubicBezTo>
                    <a:cubicBezTo>
                      <a:pt x="1111337" y="96661"/>
                      <a:pt x="1227542" y="68516"/>
                      <a:pt x="1311658" y="2301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3">
                      <a:lumMod val="75000"/>
                    </a:schemeClr>
                  </a:gs>
                  <a:gs pos="69000">
                    <a:schemeClr val="accent3"/>
                  </a:gs>
                  <a:gs pos="65000">
                    <a:schemeClr val="accent3">
                      <a:lumMod val="60000"/>
                      <a:lumOff val="40000"/>
                    </a:schemeClr>
                  </a:gs>
                  <a:gs pos="33000">
                    <a:schemeClr val="accent3">
                      <a:lumMod val="60000"/>
                      <a:lumOff val="40000"/>
                    </a:schemeClr>
                  </a:gs>
                  <a:gs pos="30000">
                    <a:schemeClr val="accent3">
                      <a:lumMod val="75000"/>
                    </a:schemeClr>
                  </a:gs>
                  <a:gs pos="100000">
                    <a:schemeClr val="accent3"/>
                  </a:gs>
                </a:gsLst>
                <a:lin ang="0" scaled="1"/>
                <a:tileRect/>
              </a:gra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29" name="Rounded Rectangle 28"/>
              <p:cNvSpPr/>
              <p:nvPr/>
            </p:nvSpPr>
            <p:spPr>
              <a:xfrm>
                <a:off x="1314450" y="2247900"/>
                <a:ext cx="1581150" cy="3628644"/>
              </a:xfrm>
              <a:prstGeom prst="roundRect">
                <a:avLst>
                  <a:gd name="adj" fmla="val 10643"/>
                </a:avLst>
              </a:pr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50000">
                    <a:schemeClr val="bg1">
                      <a:lumMod val="83000"/>
                      <a:lumOff val="17000"/>
                    </a:schemeClr>
                  </a:gs>
                  <a:gs pos="100000">
                    <a:srgbClr val="FDFDFD">
                      <a:shade val="100000"/>
                      <a:satMod val="115000"/>
                    </a:srgbClr>
                  </a:gs>
                </a:gsLst>
                <a:lin ang="8100000" scaled="1"/>
                <a:tileRect/>
              </a:gra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0" name="Freeform 29"/>
              <p:cNvSpPr/>
              <p:nvPr/>
            </p:nvSpPr>
            <p:spPr>
              <a:xfrm>
                <a:off x="1884839" y="1238103"/>
                <a:ext cx="420211" cy="212081"/>
              </a:xfrm>
              <a:custGeom>
                <a:avLst/>
                <a:gdLst>
                  <a:gd name="connsiteX0" fmla="*/ 445294 w 445294"/>
                  <a:gd name="connsiteY0" fmla="*/ 46584 h 212081"/>
                  <a:gd name="connsiteX1" fmla="*/ 427797 w 445294"/>
                  <a:gd name="connsiteY1" fmla="*/ 111003 h 212081"/>
                  <a:gd name="connsiteX2" fmla="*/ 427094 w 445294"/>
                  <a:gd name="connsiteY2" fmla="*/ 111778 h 212081"/>
                  <a:gd name="connsiteX3" fmla="*/ 427797 w 445294"/>
                  <a:gd name="connsiteY3" fmla="*/ 111003 h 212081"/>
                  <a:gd name="connsiteX4" fmla="*/ 445294 w 445294"/>
                  <a:gd name="connsiteY4" fmla="*/ 46584 h 212081"/>
                  <a:gd name="connsiteX5" fmla="*/ 218933 w 445294"/>
                  <a:gd name="connsiteY5" fmla="*/ 0 h 212081"/>
                  <a:gd name="connsiteX6" fmla="*/ 211793 w 445294"/>
                  <a:gd name="connsiteY6" fmla="*/ 14156 h 212081"/>
                  <a:gd name="connsiteX7" fmla="*/ 220737 w 445294"/>
                  <a:gd name="connsiteY7" fmla="*/ 2178 h 212081"/>
                  <a:gd name="connsiteX8" fmla="*/ 219631 w 445294"/>
                  <a:gd name="connsiteY8" fmla="*/ 0 h 212081"/>
                  <a:gd name="connsiteX9" fmla="*/ 413100 w 445294"/>
                  <a:gd name="connsiteY9" fmla="*/ 107950 h 212081"/>
                  <a:gd name="connsiteX10" fmla="*/ 423383 w 445294"/>
                  <a:gd name="connsiteY10" fmla="*/ 115870 h 212081"/>
                  <a:gd name="connsiteX11" fmla="*/ 380082 w 445294"/>
                  <a:gd name="connsiteY11" fmla="*/ 163608 h 212081"/>
                  <a:gd name="connsiteX12" fmla="*/ 222647 w 445294"/>
                  <a:gd name="connsiteY12" fmla="*/ 212081 h 212081"/>
                  <a:gd name="connsiteX13" fmla="*/ 0 w 445294"/>
                  <a:gd name="connsiteY13" fmla="*/ 46584 h 212081"/>
                  <a:gd name="connsiteX14" fmla="*/ 17497 w 445294"/>
                  <a:gd name="connsiteY14" fmla="*/ 111003 h 212081"/>
                  <a:gd name="connsiteX15" fmla="*/ 19703 w 445294"/>
                  <a:gd name="connsiteY15" fmla="*/ 113435 h 212081"/>
                  <a:gd name="connsiteX16" fmla="*/ 26775 w 445294"/>
                  <a:gd name="connsiteY16" fmla="*/ 107950 h 212081"/>
                  <a:gd name="connsiteX17" fmla="*/ 218933 w 445294"/>
                  <a:gd name="connsiteY17" fmla="*/ 0 h 212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45294" h="212081">
                    <a:moveTo>
                      <a:pt x="445294" y="46584"/>
                    </a:moveTo>
                    <a:cubicBezTo>
                      <a:pt x="445294" y="69434"/>
                      <a:pt x="439064" y="91203"/>
                      <a:pt x="427797" y="111003"/>
                    </a:cubicBezTo>
                    <a:lnTo>
                      <a:pt x="427094" y="111778"/>
                    </a:lnTo>
                    <a:lnTo>
                      <a:pt x="427797" y="111003"/>
                    </a:lnTo>
                    <a:cubicBezTo>
                      <a:pt x="439064" y="91203"/>
                      <a:pt x="445294" y="69434"/>
                      <a:pt x="445294" y="46584"/>
                    </a:cubicBezTo>
                    <a:close/>
                    <a:moveTo>
                      <a:pt x="218933" y="0"/>
                    </a:moveTo>
                    <a:lnTo>
                      <a:pt x="211793" y="14156"/>
                    </a:lnTo>
                    <a:lnTo>
                      <a:pt x="220737" y="2178"/>
                    </a:lnTo>
                    <a:lnTo>
                      <a:pt x="219631" y="0"/>
                    </a:lnTo>
                    <a:cubicBezTo>
                      <a:pt x="306692" y="32808"/>
                      <a:pt x="348610" y="71967"/>
                      <a:pt x="413100" y="107950"/>
                    </a:cubicBezTo>
                    <a:lnTo>
                      <a:pt x="423383" y="115870"/>
                    </a:lnTo>
                    <a:lnTo>
                      <a:pt x="380082" y="163608"/>
                    </a:lnTo>
                    <a:cubicBezTo>
                      <a:pt x="339791" y="193557"/>
                      <a:pt x="284130" y="212081"/>
                      <a:pt x="222647" y="212081"/>
                    </a:cubicBezTo>
                    <a:cubicBezTo>
                      <a:pt x="99682" y="212081"/>
                      <a:pt x="0" y="137985"/>
                      <a:pt x="0" y="46584"/>
                    </a:cubicBezTo>
                    <a:cubicBezTo>
                      <a:pt x="0" y="69434"/>
                      <a:pt x="6230" y="91203"/>
                      <a:pt x="17497" y="111003"/>
                    </a:cubicBezTo>
                    <a:lnTo>
                      <a:pt x="19703" y="113435"/>
                    </a:lnTo>
                    <a:lnTo>
                      <a:pt x="26775" y="107950"/>
                    </a:lnTo>
                    <a:cubicBezTo>
                      <a:pt x="90828" y="71967"/>
                      <a:pt x="132462" y="32808"/>
                      <a:pt x="218933" y="0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sp>
          <p:nvSpPr>
            <p:cNvPr id="24" name="TextBox 23"/>
            <p:cNvSpPr txBox="1"/>
            <p:nvPr/>
          </p:nvSpPr>
          <p:spPr>
            <a:xfrm>
              <a:off x="6296468" y="2271776"/>
              <a:ext cx="1581151" cy="34587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200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Sao </a:t>
              </a:r>
              <a:r>
                <a:rPr lang="en-US" sz="3200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chép</a:t>
              </a:r>
              <a:r>
                <a:rPr lang="en-US" sz="3200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bảng</a:t>
              </a:r>
              <a:r>
                <a:rPr lang="en-US" sz="3200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</a:t>
              </a:r>
              <a:r>
                <a:rPr lang="en-US" sz="3200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3200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trang</a:t>
              </a:r>
              <a:r>
                <a:rPr lang="en-US" sz="3200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r>
                <a:rPr lang="en-US" sz="3200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chiếu</a:t>
              </a:r>
              <a:endParaRPr lang="en-US" sz="3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3704475" y="951452"/>
            <a:ext cx="41424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 BÀI HỌC</a:t>
            </a:r>
            <a:endParaRPr lang="en-US" sz="32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AutoShape 6"/>
          <p:cNvSpPr>
            <a:spLocks noChangeArrowheads="1"/>
          </p:cNvSpPr>
          <p:nvPr/>
        </p:nvSpPr>
        <p:spPr bwMode="auto">
          <a:xfrm>
            <a:off x="9805557" y="1333968"/>
            <a:ext cx="1684020" cy="1306512"/>
          </a:xfrm>
          <a:prstGeom prst="star32">
            <a:avLst>
              <a:gd name="adj" fmla="val 4259"/>
            </a:avLst>
          </a:prstGeom>
          <a:noFill/>
          <a:ln w="9525" algn="ctr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FF"/>
                    </a:gs>
                    <a:gs pos="100000">
                      <a:srgbClr val="FFFF00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977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96" name="Text Box 32"/>
          <p:cNvSpPr txBox="1">
            <a:spLocks noChangeArrowheads="1"/>
          </p:cNvSpPr>
          <p:nvPr/>
        </p:nvSpPr>
        <p:spPr bwMode="auto">
          <a:xfrm>
            <a:off x="3298550" y="792163"/>
            <a:ext cx="505206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US" sz="3000" b="1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44969" y="1293226"/>
            <a:ext cx="9905999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/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CÂU HỎI?????</a:t>
            </a:r>
            <a:endParaRPr lang="en-US" sz="28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7-Point Star 3"/>
          <p:cNvSpPr/>
          <p:nvPr/>
        </p:nvSpPr>
        <p:spPr>
          <a:xfrm>
            <a:off x="1137456" y="1415121"/>
            <a:ext cx="9454344" cy="5191827"/>
          </a:xfrm>
          <a:prstGeom prst="star7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con: Sao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PowerPoint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Word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????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32621" y="323751"/>
            <a:ext cx="102971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2: SAO CHÉP NỘI DUNG TỪ PHẦN MỀM KHÁC</a:t>
            </a:r>
            <a:endParaRPr lang="en-US" sz="32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16842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4141</TotalTime>
  <Words>462</Words>
  <Application>Microsoft Office PowerPoint</Application>
  <PresentationFormat>Custom</PresentationFormat>
  <Paragraphs>53</Paragraphs>
  <Slides>15</Slides>
  <Notes>3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NGOẠI KHÓA NGÀY BÁC HỒ GỬI THƯ LẦN CUỐI CHO NGÀNH GIÁO DỤC</dc:title>
  <dc:creator>VINH TIN</dc:creator>
  <cp:lastModifiedBy>SKY</cp:lastModifiedBy>
  <cp:revision>387</cp:revision>
  <cp:lastPrinted>2018-02-23T14:44:19Z</cp:lastPrinted>
  <dcterms:created xsi:type="dcterms:W3CDTF">2014-10-11T13:38:36Z</dcterms:created>
  <dcterms:modified xsi:type="dcterms:W3CDTF">2021-02-25T14:29:33Z</dcterms:modified>
</cp:coreProperties>
</file>