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7"/>
  </p:notesMasterIdLst>
  <p:sldIdLst>
    <p:sldId id="299" r:id="rId2"/>
    <p:sldId id="316" r:id="rId3"/>
    <p:sldId id="321" r:id="rId4"/>
    <p:sldId id="305" r:id="rId5"/>
    <p:sldId id="264" r:id="rId6"/>
    <p:sldId id="294" r:id="rId7"/>
    <p:sldId id="309" r:id="rId8"/>
    <p:sldId id="319" r:id="rId9"/>
    <p:sldId id="295" r:id="rId10"/>
    <p:sldId id="296" r:id="rId11"/>
    <p:sldId id="336" r:id="rId12"/>
    <p:sldId id="327" r:id="rId13"/>
    <p:sldId id="297" r:id="rId14"/>
    <p:sldId id="339" r:id="rId15"/>
    <p:sldId id="340" r:id="rId16"/>
    <p:sldId id="320" r:id="rId17"/>
    <p:sldId id="338" r:id="rId18"/>
    <p:sldId id="334" r:id="rId19"/>
    <p:sldId id="272" r:id="rId20"/>
    <p:sldId id="330" r:id="rId21"/>
    <p:sldId id="331" r:id="rId22"/>
    <p:sldId id="332" r:id="rId23"/>
    <p:sldId id="335" r:id="rId24"/>
    <p:sldId id="303" r:id="rId25"/>
    <p:sldId id="315" r:id="rId26"/>
  </p:sldIdLst>
  <p:sldSz cx="9144000" cy="6858000" type="screen4x3"/>
  <p:notesSz cx="9144000" cy="6858000"/>
  <p:custDataLst>
    <p:tags r:id="rId2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202611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405221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607832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81044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1013053" algn="l" defTabSz="405221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1215664" algn="l" defTabSz="405221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1418274" algn="l" defTabSz="405221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1620885" algn="l" defTabSz="405221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D767C7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56" autoAdjust="0"/>
    <p:restoredTop sz="94660"/>
  </p:normalViewPr>
  <p:slideViewPr>
    <p:cSldViewPr>
      <p:cViewPr>
        <p:scale>
          <a:sx n="62" d="100"/>
          <a:sy n="62" d="100"/>
        </p:scale>
        <p:origin x="-1884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552B8B8-DB32-4E28-A0E0-E8A3380E3003}" type="datetimeFigureOut">
              <a:rPr lang="en-US"/>
              <a:pPr>
                <a:defRPr/>
              </a:pPr>
              <a:t>25/02/2021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7A289D4-363B-4AF0-B8A2-766260A39F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0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500" kern="1200">
        <a:solidFill>
          <a:schemeClr val="tx1"/>
        </a:solidFill>
        <a:latin typeface="+mn-lt"/>
        <a:ea typeface="+mn-ea"/>
        <a:cs typeface="+mn-cs"/>
      </a:defRPr>
    </a:lvl1pPr>
    <a:lvl2pPr marL="202611" algn="l" rtl="0" eaLnBrk="0" fontAlgn="base" hangingPunct="0">
      <a:spcBef>
        <a:spcPct val="30000"/>
      </a:spcBef>
      <a:spcAft>
        <a:spcPct val="0"/>
      </a:spcAft>
      <a:defRPr sz="500" kern="1200">
        <a:solidFill>
          <a:schemeClr val="tx1"/>
        </a:solidFill>
        <a:latin typeface="+mn-lt"/>
        <a:ea typeface="+mn-ea"/>
        <a:cs typeface="+mn-cs"/>
      </a:defRPr>
    </a:lvl2pPr>
    <a:lvl3pPr marL="405221" algn="l" rtl="0" eaLnBrk="0" fontAlgn="base" hangingPunct="0">
      <a:spcBef>
        <a:spcPct val="30000"/>
      </a:spcBef>
      <a:spcAft>
        <a:spcPct val="0"/>
      </a:spcAft>
      <a:defRPr sz="500" kern="1200">
        <a:solidFill>
          <a:schemeClr val="tx1"/>
        </a:solidFill>
        <a:latin typeface="+mn-lt"/>
        <a:ea typeface="+mn-ea"/>
        <a:cs typeface="+mn-cs"/>
      </a:defRPr>
    </a:lvl3pPr>
    <a:lvl4pPr marL="607832" algn="l" rtl="0" eaLnBrk="0" fontAlgn="base" hangingPunct="0">
      <a:spcBef>
        <a:spcPct val="30000"/>
      </a:spcBef>
      <a:spcAft>
        <a:spcPct val="0"/>
      </a:spcAft>
      <a:defRPr sz="500" kern="1200">
        <a:solidFill>
          <a:schemeClr val="tx1"/>
        </a:solidFill>
        <a:latin typeface="+mn-lt"/>
        <a:ea typeface="+mn-ea"/>
        <a:cs typeface="+mn-cs"/>
      </a:defRPr>
    </a:lvl4pPr>
    <a:lvl5pPr marL="810443" algn="l" rtl="0" eaLnBrk="0" fontAlgn="base" hangingPunct="0">
      <a:spcBef>
        <a:spcPct val="30000"/>
      </a:spcBef>
      <a:spcAft>
        <a:spcPct val="0"/>
      </a:spcAft>
      <a:defRPr sz="500" kern="1200">
        <a:solidFill>
          <a:schemeClr val="tx1"/>
        </a:solidFill>
        <a:latin typeface="+mn-lt"/>
        <a:ea typeface="+mn-ea"/>
        <a:cs typeface="+mn-cs"/>
      </a:defRPr>
    </a:lvl5pPr>
    <a:lvl6pPr marL="1013053" algn="l" defTabSz="405221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6pPr>
    <a:lvl7pPr marL="1215664" algn="l" defTabSz="405221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7pPr>
    <a:lvl8pPr marL="1418274" algn="l" defTabSz="405221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8pPr>
    <a:lvl9pPr marL="1620885" algn="l" defTabSz="405221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E6913D-17BA-49E6-BB39-34805F0A79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8D6476-3F90-420F-A798-6E1201F804E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C364E0-7FD0-43B7-9AF3-BF3E1ADF05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C7828A-D6A9-4019-B85B-71EA6D46EA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639F19-AD41-4867-A9C1-959FC27EAA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4605B7-7BB6-452C-B6BF-5D0E2E8C8C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3D283-9893-434C-88AA-855CA17187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A86A2B-E6AC-4E5D-A281-1BD4489DE2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E76DDA-5A57-4BBA-8EF8-02AC1536D24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8DBAD4-C42A-48A6-B3F0-420776F08F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7C829B-494A-4540-B6A5-A14EBAC667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218CB97-F0DD-435F-BD38-4E3922C9C4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image" Target="../media/image2.gif"/><Relationship Id="rId7" Type="http://schemas.openxmlformats.org/officeDocument/2006/relationships/image" Target="../media/image3.gi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7.gif"/><Relationship Id="rId5" Type="http://schemas.openxmlformats.org/officeDocument/2006/relationships/image" Target="../media/image1.wmf"/><Relationship Id="rId10" Type="http://schemas.openxmlformats.org/officeDocument/2006/relationships/image" Target="../media/image6.gif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17.png"/><Relationship Id="rId4" Type="http://schemas.openxmlformats.org/officeDocument/2006/relationships/image" Target="../media/image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POWERPNT%20-%20Shortcut.lnk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POWERPNT%20-%20Shortcut.lnk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hyperlink" Target="POWERPNT%20-%20Shortcut.lnk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5" Type="http://schemas.openxmlformats.org/officeDocument/2006/relationships/image" Target="../media/image21.png"/><Relationship Id="rId4" Type="http://schemas.openxmlformats.org/officeDocument/2006/relationships/image" Target="../media/image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kiem%20tra%20bai%20cu.docx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.gif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5" descr="blumen-pflanzen09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396132">
            <a:off x="-195263" y="-254000"/>
            <a:ext cx="1685926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6" descr="blumen-pflanzen09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8380094">
            <a:off x="7927975" y="-273050"/>
            <a:ext cx="1600200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9" descr="blumen-pflanzen09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722180">
            <a:off x="-355600" y="5619755"/>
            <a:ext cx="1685926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WordArt 10"/>
          <p:cNvSpPr>
            <a:spLocks noChangeArrowheads="1" noChangeShapeType="1" noTextEdit="1"/>
          </p:cNvSpPr>
          <p:nvPr/>
        </p:nvSpPr>
        <p:spPr bwMode="auto">
          <a:xfrm>
            <a:off x="1571625" y="4572001"/>
            <a:ext cx="6096000" cy="67627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27"/>
              </a:avLst>
            </a:prstTxWarp>
          </a:bodyPr>
          <a:lstStyle/>
          <a:p>
            <a:pPr algn="ctr"/>
            <a:endParaRPr lang="en-US" kern="10">
              <a:ln w="9525">
                <a:solidFill>
                  <a:srgbClr val="800080"/>
                </a:solidFill>
                <a:round/>
                <a:headEnd/>
                <a:tailEnd/>
              </a:ln>
              <a:solidFill>
                <a:srgbClr val="3C8C93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/>
        </p:nvGraphicFramePr>
        <p:xfrm>
          <a:off x="4514850" y="3321052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2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12"/>
          <p:cNvGraphicFramePr>
            <a:graphicFrameLocks noChangeAspect="1"/>
          </p:cNvGraphicFramePr>
          <p:nvPr/>
        </p:nvGraphicFramePr>
        <p:xfrm>
          <a:off x="4514850" y="3321052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Equation" r:id="rId6" imgW="114120" imgH="215640" progId="Equation.3">
                  <p:embed/>
                </p:oleObj>
              </mc:Choice>
              <mc:Fallback>
                <p:oleObj name="Equation" r:id="rId6" imgW="114120" imgH="21564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2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1143000" y="2133600"/>
            <a:ext cx="69342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pic>
        <p:nvPicPr>
          <p:cNvPr id="3" name="Picture 4" descr="E:\icon mặt cười\anh-dong-dep-25_114435036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563848"/>
            <a:ext cx="8382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E:\icon mặt cười\anh-dong-dep-100_114435708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82000" y="2849323"/>
            <a:ext cx="762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E:\icon mặt cười\anh-dong-dep-25_114435036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658848"/>
            <a:ext cx="8382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E:\icon mặt cười\anh-dong-dep-25_114435036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67000" y="-602456"/>
            <a:ext cx="8382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icon mặt cười\anh-dong-dep-25_114435036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562600" y="-622282"/>
            <a:ext cx="8382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icon mặt cười\b52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287" y="1445983"/>
            <a:ext cx="1190625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E:\icon mặt cười\1-mau_slide_powerpoint_dep_ctu.vn_(9)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2967329"/>
            <a:ext cx="2898256" cy="168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E:\icon mặt cười\anh-dong-trang-tri-powerpoint-50_114736739.gif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240" y="4651756"/>
            <a:ext cx="3093672" cy="232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own Ribbon 7"/>
          <p:cNvSpPr/>
          <p:nvPr/>
        </p:nvSpPr>
        <p:spPr>
          <a:xfrm>
            <a:off x="1143001" y="5943600"/>
            <a:ext cx="6095999" cy="762000"/>
          </a:xfrm>
          <a:prstGeom prst="ribb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2019 - 2020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177801"/>
            <a:ext cx="6248399" cy="668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2"/>
          <p:cNvSpPr/>
          <p:nvPr/>
        </p:nvSpPr>
        <p:spPr>
          <a:xfrm>
            <a:off x="152400" y="381000"/>
            <a:ext cx="2362200" cy="190499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Nháy chuột vào vùng soạn tiêu đề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2400" y="2717800"/>
            <a:ext cx="2286000" cy="1625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Nháy chuột vào vùng soạn nội dung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Elbow Connector 7"/>
          <p:cNvCxnSpPr/>
          <p:nvPr/>
        </p:nvCxnSpPr>
        <p:spPr>
          <a:xfrm>
            <a:off x="2667000" y="1447800"/>
            <a:ext cx="2514600" cy="14732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514600" y="3581400"/>
            <a:ext cx="2514600" cy="558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2"/>
          <p:cNvSpPr txBox="1">
            <a:spLocks noChangeArrowheads="1"/>
          </p:cNvSpPr>
          <p:nvPr/>
        </p:nvSpPr>
        <p:spPr bwMode="auto">
          <a:xfrm>
            <a:off x="176373" y="2270589"/>
            <a:ext cx="8305800" cy="1333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pPr marL="227937" indent="-227937" algn="just"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7937" indent="-227937" algn="just">
              <a:lnSpc>
                <a:spcPct val="150000"/>
              </a:lnSpc>
            </a:pP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video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blumen-pflanzen09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8396132">
            <a:off x="-195263" y="-254000"/>
            <a:ext cx="1685926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blumen-pflanzen09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8380094">
            <a:off x="7927975" y="-273050"/>
            <a:ext cx="1600200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lumen-pflanzen09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2652063">
            <a:off x="7648582" y="5688014"/>
            <a:ext cx="16859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blumen-pflanzen09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722180">
            <a:off x="-355600" y="5619755"/>
            <a:ext cx="1685926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178085" y="1632655"/>
            <a:ext cx="8763000" cy="471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 : LÀM QUEN  VỚI PHẦN MỀM TRÌNH CHIẾU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838200" y="64334"/>
            <a:ext cx="7924800" cy="902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0522" tIns="20261" rIns="40522" bIns="20261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2020</a:t>
            </a:r>
          </a:p>
          <a:p>
            <a:pPr algn="ctr">
              <a:spcBef>
                <a:spcPts val="0"/>
              </a:spcBef>
            </a:pP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Tin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21"/>
          <p:cNvSpPr txBox="1">
            <a:spLocks noChangeArrowheads="1"/>
          </p:cNvSpPr>
          <p:nvPr/>
        </p:nvSpPr>
        <p:spPr bwMode="auto">
          <a:xfrm>
            <a:off x="762000" y="1066800"/>
            <a:ext cx="7924800" cy="471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0522" tIns="20261" rIns="40522" bIns="2026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ĐỀ 4: THIẾT KẾ BÀI TRÌNH CHIẾU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apture_20200601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2415" y="2209800"/>
            <a:ext cx="9144000" cy="475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600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889000"/>
            <a:ext cx="6934200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2"/>
          <p:cNvSpPr txBox="1">
            <a:spLocks noChangeArrowheads="1"/>
          </p:cNvSpPr>
          <p:nvPr/>
        </p:nvSpPr>
        <p:spPr bwMode="auto">
          <a:xfrm>
            <a:off x="152400" y="76200"/>
            <a:ext cx="8266620" cy="1025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pPr marL="227937" indent="-227937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chiếu :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7937" indent="-227937"/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ight Arrow 8">
            <a:hlinkClick r:id="rId3" action="ppaction://hlinkfile"/>
          </p:cNvPr>
          <p:cNvSpPr/>
          <p:nvPr/>
        </p:nvSpPr>
        <p:spPr>
          <a:xfrm>
            <a:off x="8382000" y="6629400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6200" y="1487031"/>
            <a:ext cx="2057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hãy cho biết làm sao để thêm mới một trang trình chiếu?</a:t>
            </a:r>
            <a:endParaRPr lang="vi-VN" sz="28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9" descr="hd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953000"/>
            <a:ext cx="1524000" cy="1693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889000"/>
            <a:ext cx="6934200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2"/>
          <p:cNvSpPr txBox="1">
            <a:spLocks noChangeArrowheads="1"/>
          </p:cNvSpPr>
          <p:nvPr/>
        </p:nvSpPr>
        <p:spPr bwMode="auto">
          <a:xfrm>
            <a:off x="152400" y="76200"/>
            <a:ext cx="8266620" cy="1025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pPr marL="227937" indent="-227937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chiếu :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7937" indent="-227937"/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8600" y="685800"/>
            <a:ext cx="1828800" cy="2590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Home, </a:t>
            </a:r>
            <a:r>
              <a:rPr lang="en-US" sz="2800" err="1" smtClean="0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chọn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 smtClean="0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New Slide</a:t>
            </a:r>
            <a:endParaRPr lang="vi-VN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2400" y="3733800"/>
            <a:ext cx="1905000" cy="1905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133600" y="1549400"/>
            <a:ext cx="762000" cy="584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133600" y="3835400"/>
            <a:ext cx="533400" cy="355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Right Arrow 8">
            <a:hlinkClick r:id="rId3" action="ppaction://hlinkfile"/>
          </p:cNvPr>
          <p:cNvSpPr/>
          <p:nvPr/>
        </p:nvSpPr>
        <p:spPr>
          <a:xfrm>
            <a:off x="8382000" y="6629400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609600"/>
            <a:ext cx="5257800" cy="5393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2"/>
          <p:cNvSpPr txBox="1">
            <a:spLocks noChangeArrowheads="1"/>
          </p:cNvSpPr>
          <p:nvPr/>
        </p:nvSpPr>
        <p:spPr bwMode="auto">
          <a:xfrm>
            <a:off x="76200" y="117197"/>
            <a:ext cx="8266620" cy="1025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pPr marL="227937" indent="-227937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Xóa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chiếu :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7937" indent="-227937"/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4800" y="762000"/>
            <a:ext cx="2590800" cy="2514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xóa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9600" y="4114800"/>
            <a:ext cx="1828800" cy="1981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lệnh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Delete Slide </a:t>
            </a:r>
            <a:endParaRPr lang="vi-VN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Arrow Connector 7"/>
          <p:cNvCxnSpPr>
            <a:endCxn id="5122" idx="1"/>
          </p:cNvCxnSpPr>
          <p:nvPr/>
        </p:nvCxnSpPr>
        <p:spPr>
          <a:xfrm>
            <a:off x="2971800" y="2514600"/>
            <a:ext cx="914400" cy="7918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3657600"/>
            <a:ext cx="1447800" cy="2510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7" name="Straight Arrow Connector 16"/>
          <p:cNvCxnSpPr/>
          <p:nvPr/>
        </p:nvCxnSpPr>
        <p:spPr>
          <a:xfrm>
            <a:off x="2438400" y="4724400"/>
            <a:ext cx="1676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Right Arrow 8">
            <a:hlinkClick r:id="rId4" action="ppaction://hlinkfile"/>
          </p:cNvPr>
          <p:cNvSpPr/>
          <p:nvPr/>
        </p:nvSpPr>
        <p:spPr>
          <a:xfrm>
            <a:off x="8534400" y="6096000"/>
            <a:ext cx="381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7356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2"/>
          <p:cNvSpPr txBox="1">
            <a:spLocks noChangeArrowheads="1"/>
          </p:cNvSpPr>
          <p:nvPr/>
        </p:nvSpPr>
        <p:spPr bwMode="auto">
          <a:xfrm>
            <a:off x="176373" y="2270589"/>
            <a:ext cx="8305800" cy="1333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pPr marL="227937" indent="-227937" algn="just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Xóa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7937" indent="-227937" algn="just">
              <a:lnSpc>
                <a:spcPct val="150000"/>
              </a:lnSpc>
            </a:pP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video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blumen-pflanzen09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8396132">
            <a:off x="-195263" y="-254000"/>
            <a:ext cx="1685926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blumen-pflanzen09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8380094">
            <a:off x="7927975" y="-273050"/>
            <a:ext cx="1600200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lumen-pflanzen09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2652063">
            <a:off x="7648582" y="5688014"/>
            <a:ext cx="16859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blumen-pflanzen09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722180">
            <a:off x="-355600" y="5619755"/>
            <a:ext cx="1685926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178085" y="1632655"/>
            <a:ext cx="8763000" cy="471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 : LÀM QUEN  VỚI PHẦN MỀM TRÌNH CHIẾU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838200" y="64334"/>
            <a:ext cx="7924800" cy="902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0522" tIns="20261" rIns="40522" bIns="20261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2020</a:t>
            </a:r>
          </a:p>
          <a:p>
            <a:pPr algn="ctr">
              <a:spcBef>
                <a:spcPts val="0"/>
              </a:spcBef>
            </a:pP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Tin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21"/>
          <p:cNvSpPr txBox="1">
            <a:spLocks noChangeArrowheads="1"/>
          </p:cNvSpPr>
          <p:nvPr/>
        </p:nvSpPr>
        <p:spPr bwMode="auto">
          <a:xfrm>
            <a:off x="762000" y="1066800"/>
            <a:ext cx="7924800" cy="471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0522" tIns="20261" rIns="40522" bIns="2026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ĐỀ 4: THIẾT KẾ BÀI TRÌNH CHIẾU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Capture_20200601_2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2104461"/>
            <a:ext cx="9144000" cy="478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8740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2"/>
          <p:cNvSpPr txBox="1">
            <a:spLocks noChangeArrowheads="1"/>
          </p:cNvSpPr>
          <p:nvPr/>
        </p:nvSpPr>
        <p:spPr bwMode="auto">
          <a:xfrm>
            <a:off x="457200" y="2362200"/>
            <a:ext cx="8686800" cy="3826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pPr marL="227937" indent="-227937" algn="just">
              <a:lnSpc>
                <a:spcPct val="150000"/>
              </a:lnSpc>
            </a:pPr>
            <a:r>
              <a:rPr lang="en-US" sz="36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* Chú ý:</a:t>
            </a:r>
          </a:p>
          <a:p>
            <a:pPr marL="227937" indent="-227937" algn="just">
              <a:lnSpc>
                <a:spcPct val="150000"/>
              </a:lnSpc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Để lưu bài trình chiếu trong phần mềm PowePoint giống như phần mềm Word.</a:t>
            </a:r>
          </a:p>
          <a:p>
            <a:pPr marL="227937" indent="-227937" algn="just">
              <a:lnSpc>
                <a:spcPct val="150000"/>
              </a:lnSpc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Chọn nút lệnh            rồi chọn             để lưu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 marL="227937" indent="-227937" algn="just">
              <a:lnSpc>
                <a:spcPct val="150000"/>
              </a:lnSpc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4504266"/>
            <a:ext cx="914400" cy="677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4572000"/>
            <a:ext cx="10287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178085" y="1632655"/>
            <a:ext cx="8763000" cy="471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 : LÀM QUEN  VỚI PHẦN MỀM TRÌNH CHIẾU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838200" y="64334"/>
            <a:ext cx="7924800" cy="902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0522" tIns="20261" rIns="40522" bIns="20261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2020</a:t>
            </a:r>
          </a:p>
          <a:p>
            <a:pPr algn="ctr">
              <a:spcBef>
                <a:spcPts val="0"/>
              </a:spcBef>
            </a:pP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Tin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762000" y="1066800"/>
            <a:ext cx="7924800" cy="471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0522" tIns="20261" rIns="40522" bIns="2026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ĐỀ 4: THIẾT KẾ BÀI TRÌNH CHIẾU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2"/>
          <p:cNvSpPr txBox="1">
            <a:spLocks noChangeArrowheads="1"/>
          </p:cNvSpPr>
          <p:nvPr/>
        </p:nvSpPr>
        <p:spPr bwMode="auto">
          <a:xfrm>
            <a:off x="188787" y="2104460"/>
            <a:ext cx="8965916" cy="34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pPr marL="227937" indent="-227937" algn="just">
              <a:lnSpc>
                <a:spcPct val="150000"/>
              </a:lnSpc>
            </a:pP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227937" indent="-227937" algn="just">
              <a:lnSpc>
                <a:spcPct val="150000"/>
              </a:lnSpc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PowerPoint 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7937" indent="-227937" algn="just">
              <a:lnSpc>
                <a:spcPct val="150000"/>
              </a:lnSpc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xóa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27937" indent="-227937" algn="just">
              <a:lnSpc>
                <a:spcPct val="150000"/>
              </a:lnSpc>
            </a:pP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phượng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"</a:t>
            </a:r>
          </a:p>
          <a:p>
            <a:pPr marL="227937" indent="-227937" algn="just">
              <a:lnSpc>
                <a:spcPct val="150000"/>
              </a:lnSpc>
            </a:pP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“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phượng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blumen-pflanzen09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396132">
            <a:off x="-195263" y="-254000"/>
            <a:ext cx="1685926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blumen-pflanzen09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8380094">
            <a:off x="7927975" y="-273050"/>
            <a:ext cx="1600200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lumen-pflanzen09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652063">
            <a:off x="7648582" y="5688014"/>
            <a:ext cx="16859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blumen-pflanzen09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722180">
            <a:off x="-355600" y="5619755"/>
            <a:ext cx="1685926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178085" y="1632655"/>
            <a:ext cx="8763000" cy="471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 : LÀM QUEN  VỚI PHẦN MỀM TRÌNH CHIẾU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838200" y="64334"/>
            <a:ext cx="7924800" cy="902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0522" tIns="20261" rIns="40522" bIns="20261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2020</a:t>
            </a:r>
          </a:p>
          <a:p>
            <a:pPr algn="ctr">
              <a:spcBef>
                <a:spcPts val="0"/>
              </a:spcBef>
            </a:pP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Tin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21"/>
          <p:cNvSpPr txBox="1">
            <a:spLocks noChangeArrowheads="1"/>
          </p:cNvSpPr>
          <p:nvPr/>
        </p:nvSpPr>
        <p:spPr bwMode="auto">
          <a:xfrm>
            <a:off x="762000" y="1066800"/>
            <a:ext cx="7924800" cy="471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0522" tIns="20261" rIns="40522" bIns="2026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ĐỀ 4: THIẾT KẾ BÀI TRÌNH CHIẾU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5754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2"/>
          <p:cNvSpPr txBox="1">
            <a:spLocks noChangeArrowheads="1"/>
          </p:cNvSpPr>
          <p:nvPr/>
        </p:nvSpPr>
        <p:spPr bwMode="auto">
          <a:xfrm>
            <a:off x="216995" y="2362200"/>
            <a:ext cx="8305800" cy="216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pPr marL="227937" indent="-227937" algn="just">
              <a:lnSpc>
                <a:spcPct val="150000"/>
              </a:lnSpc>
            </a:pP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227937" indent="-227937" algn="just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blumen-pflanzen09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396132">
            <a:off x="-195263" y="-254000"/>
            <a:ext cx="1685926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blumen-pflanzen09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8380094">
            <a:off x="7927975" y="-273050"/>
            <a:ext cx="1600200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lumen-pflanzen09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652063">
            <a:off x="7648582" y="5688014"/>
            <a:ext cx="16859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blumen-pflanzen09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722180">
            <a:off x="-355600" y="5619755"/>
            <a:ext cx="1685926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178085" y="1632655"/>
            <a:ext cx="8763000" cy="471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 : LÀM QUEN  VỚI PHẦN MỀM TRÌNH CHIẾU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838200" y="64334"/>
            <a:ext cx="7924800" cy="902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0522" tIns="20261" rIns="40522" bIns="20261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2020</a:t>
            </a:r>
          </a:p>
          <a:p>
            <a:pPr algn="ctr">
              <a:spcBef>
                <a:spcPts val="0"/>
              </a:spcBef>
            </a:pP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Tin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21"/>
          <p:cNvSpPr txBox="1">
            <a:spLocks noChangeArrowheads="1"/>
          </p:cNvSpPr>
          <p:nvPr/>
        </p:nvSpPr>
        <p:spPr bwMode="auto">
          <a:xfrm>
            <a:off x="762000" y="1066800"/>
            <a:ext cx="7924800" cy="471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0522" tIns="20261" rIns="40522" bIns="2026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ĐỀ 4: THIẾT KẾ BÀI TRÌNH CHIẾU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hinh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1457" y="350044"/>
            <a:ext cx="7075488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8"/>
          <p:cNvSpPr txBox="1">
            <a:spLocks noChangeArrowheads="1"/>
          </p:cNvSpPr>
          <p:nvPr/>
        </p:nvSpPr>
        <p:spPr bwMode="auto">
          <a:xfrm>
            <a:off x="2776601" y="2600348"/>
            <a:ext cx="3505200" cy="1272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0522" tIns="20261" rIns="40522" bIns="20261">
            <a:spAutoFit/>
          </a:bodyPr>
          <a:lstStyle/>
          <a:p>
            <a:pPr marL="202611" indent="-202611" algn="ctr">
              <a:spcBef>
                <a:spcPct val="50000"/>
              </a:spcBef>
            </a:pP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TẬP </a:t>
            </a:r>
          </a:p>
          <a:p>
            <a:pPr marL="202611" indent="-202611" algn="ctr">
              <a:spcBef>
                <a:spcPct val="50000"/>
              </a:spcBef>
            </a:pP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blumen-pflanzen09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396132">
            <a:off x="-195263" y="-254000"/>
            <a:ext cx="1685926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blumen-pflanzen09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8380094">
            <a:off x="7927975" y="-273050"/>
            <a:ext cx="1600200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blumen-pflanzen09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652063">
            <a:off x="7648582" y="5688014"/>
            <a:ext cx="16859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lumen-pflanzen09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722180">
            <a:off x="-355600" y="5619755"/>
            <a:ext cx="1685926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839200" cy="885826"/>
          </a:xfrm>
        </p:spPr>
        <p:txBody>
          <a:bodyPr rtlCol="0">
            <a:normAutofit/>
          </a:bodyPr>
          <a:lstStyle/>
          <a:p>
            <a:pPr algn="l"/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lề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1714507" y="1433513"/>
            <a:ext cx="58578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n-US" sz="4000" b="1" u="none" kern="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KIỂM TRA BÀI </a:t>
            </a:r>
            <a:r>
              <a:rPr lang="en-US" sz="4000" b="1" kern="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CŨ</a:t>
            </a:r>
            <a:endParaRPr lang="en-US" sz="4000" b="1" u="none" kern="0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228600" y="3381374"/>
            <a:ext cx="8229600" cy="8858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đầm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gì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đẹp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bằng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sen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2800" b="0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Lá</a:t>
            </a: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xanh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bông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trắng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lại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chen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nhị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vàng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71600" y="4191000"/>
            <a:ext cx="61722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Thực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hành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nhóm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đôi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 2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phút</a:t>
            </a:r>
            <a:endParaRPr kumimoji="0" lang="en-US" sz="2800" b="1" i="0" u="none" strike="noStrike" kern="1200" cap="none" spc="0" normalizeH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Học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sinh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1: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Làm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dòng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1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Picture 5" descr="blumen-pflanzen09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396132">
            <a:off x="-195263" y="-254000"/>
            <a:ext cx="1685926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lumen-pflanzen09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8380094">
            <a:off x="7927975" y="-273050"/>
            <a:ext cx="1600200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blumen-pflanzen09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652063">
            <a:off x="7648582" y="5688014"/>
            <a:ext cx="16859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blumen-pflanzen09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722180">
            <a:off x="-355600" y="5619755"/>
            <a:ext cx="1685926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0"/>
            <a:ext cx="1600200" cy="117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38600" y="6010275"/>
            <a:ext cx="7239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22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 trắc nghiệm</a:t>
            </a:r>
            <a:endParaRPr lang="vi-VN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Câu 1: Em hãy chọn nút lệnh để tạo trang trình chiếu mới?</a:t>
            </a:r>
          </a:p>
          <a:p>
            <a:pPr>
              <a:buNone/>
            </a:pPr>
            <a:endParaRPr lang="en-US" sz="280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80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80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A. 	        B.		     C. 		   D. </a:t>
            </a:r>
            <a:endParaRPr lang="vi-VN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014662"/>
            <a:ext cx="762000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3624262"/>
            <a:ext cx="1629397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3232964"/>
            <a:ext cx="838200" cy="1200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5600" y="3771900"/>
            <a:ext cx="204025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Oval 12"/>
          <p:cNvSpPr/>
          <p:nvPr/>
        </p:nvSpPr>
        <p:spPr>
          <a:xfrm>
            <a:off x="457200" y="4114800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4" name="Picture 5" descr="blumen-pflanzen094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8396132">
            <a:off x="-195263" y="-254000"/>
            <a:ext cx="1685926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blumen-pflanzen094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8380094">
            <a:off x="7927975" y="-273050"/>
            <a:ext cx="1600200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blumen-pflanzen094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2652063">
            <a:off x="7648582" y="5688014"/>
            <a:ext cx="16859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blumen-pflanzen094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722180">
            <a:off x="-355600" y="5619755"/>
            <a:ext cx="1685926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 trắc nghiệm</a:t>
            </a:r>
            <a:endParaRPr lang="vi-VN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Câu 2: Để xóa 1 trang trình chiếu cần chọn, sau khi nháy chuột phải vào trang trình chiếu rồi chọn?</a:t>
            </a:r>
          </a:p>
          <a:p>
            <a:pPr>
              <a:buNone/>
            </a:pPr>
            <a:endParaRPr lang="en-US" sz="280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80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80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A. 	        B.		     C. 		   D. </a:t>
            </a:r>
            <a:endParaRPr lang="vi-VN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014662"/>
            <a:ext cx="762000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3624262"/>
            <a:ext cx="1629397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3232964"/>
            <a:ext cx="838200" cy="1200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Oval 12"/>
          <p:cNvSpPr/>
          <p:nvPr/>
        </p:nvSpPr>
        <p:spPr>
          <a:xfrm>
            <a:off x="6172200" y="4114800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4" name="Picture 5" descr="blumen-pflanzen09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8396132">
            <a:off x="-195263" y="-254000"/>
            <a:ext cx="1685926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blumen-pflanzen09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8380094">
            <a:off x="7927975" y="-273050"/>
            <a:ext cx="1600200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blumen-pflanzen09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2652063">
            <a:off x="7648582" y="5688014"/>
            <a:ext cx="16859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blumen-pflanzen09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722180">
            <a:off x="-355600" y="5619755"/>
            <a:ext cx="1685926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78486" y="3810001"/>
            <a:ext cx="19083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 trắc nghiệm</a:t>
            </a:r>
            <a:endParaRPr lang="vi-VN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1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Câu 3: Để lưu bài trình chiếu em chọn nút lệnh?</a:t>
            </a:r>
          </a:p>
          <a:p>
            <a:pPr>
              <a:buNone/>
            </a:pPr>
            <a:endParaRPr lang="en-US" sz="280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80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80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A. 	            B.		     C. 		   D. </a:t>
            </a:r>
            <a:endParaRPr lang="vi-VN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648200" y="3733800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4" name="Picture 5" descr="blumen-pflanzen09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396132">
            <a:off x="-195263" y="-254000"/>
            <a:ext cx="1685926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blumen-pflanzen09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8380094">
            <a:off x="7927975" y="-273050"/>
            <a:ext cx="1600200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blumen-pflanzen09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652063">
            <a:off x="7648582" y="5688014"/>
            <a:ext cx="16859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blumen-pflanzen09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722180">
            <a:off x="-355600" y="5619755"/>
            <a:ext cx="1685926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352800"/>
            <a:ext cx="8382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599" y="3358515"/>
            <a:ext cx="914401" cy="632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1800" y="3429000"/>
            <a:ext cx="946484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0600" y="3428586"/>
            <a:ext cx="838200" cy="61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 trắc nghiệm</a:t>
            </a:r>
            <a:endParaRPr lang="vi-VN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1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Câu 4: Trang trình chiếu có mấy phần soạn văn bản?</a:t>
            </a:r>
          </a:p>
          <a:p>
            <a:pPr>
              <a:buNone/>
            </a:pPr>
            <a:endParaRPr lang="en-US" sz="280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A. 1	            B. 2 		     C. 	3	   D. 4</a:t>
            </a:r>
            <a:endParaRPr lang="vi-VN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514600" y="2667000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4" name="Picture 5" descr="blumen-pflanzen09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396132">
            <a:off x="-195263" y="-254000"/>
            <a:ext cx="1685926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blumen-pflanzen09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8380094">
            <a:off x="7927975" y="-273050"/>
            <a:ext cx="1600200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blumen-pflanzen09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652063">
            <a:off x="7648582" y="5688014"/>
            <a:ext cx="16859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blumen-pflanzen09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722180">
            <a:off x="-355600" y="5619755"/>
            <a:ext cx="1685926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6"/>
          <p:cNvGrpSpPr>
            <a:grpSpLocks/>
          </p:cNvGrpSpPr>
          <p:nvPr/>
        </p:nvGrpSpPr>
        <p:grpSpPr bwMode="auto">
          <a:xfrm>
            <a:off x="2214563" y="0"/>
            <a:ext cx="4354512" cy="1039812"/>
            <a:chOff x="192" y="873"/>
            <a:chExt cx="2630" cy="655"/>
          </a:xfrm>
        </p:grpSpPr>
        <p:grpSp>
          <p:nvGrpSpPr>
            <p:cNvPr id="3" name="Group 55"/>
            <p:cNvGrpSpPr>
              <a:grpSpLocks/>
            </p:cNvGrpSpPr>
            <p:nvPr/>
          </p:nvGrpSpPr>
          <p:grpSpPr bwMode="auto">
            <a:xfrm>
              <a:off x="192" y="873"/>
              <a:ext cx="2630" cy="655"/>
              <a:chOff x="2160" y="1678"/>
              <a:chExt cx="1303" cy="1134"/>
            </a:xfrm>
          </p:grpSpPr>
          <p:sp>
            <p:nvSpPr>
              <p:cNvPr id="17414" name="Oval 56"/>
              <p:cNvSpPr>
                <a:spLocks noChangeArrowheads="1"/>
              </p:cNvSpPr>
              <p:nvPr/>
            </p:nvSpPr>
            <p:spPr bwMode="gray">
              <a:xfrm>
                <a:off x="2781" y="1981"/>
                <a:ext cx="78" cy="56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FCDF06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 u="none"/>
              </a:p>
            </p:txBody>
          </p:sp>
          <p:sp>
            <p:nvSpPr>
              <p:cNvPr id="17415" name="Oval 57"/>
              <p:cNvSpPr>
                <a:spLocks noChangeArrowheads="1"/>
              </p:cNvSpPr>
              <p:nvPr/>
            </p:nvSpPr>
            <p:spPr bwMode="gray">
              <a:xfrm>
                <a:off x="2783" y="1981"/>
                <a:ext cx="78" cy="566"/>
              </a:xfrm>
              <a:prstGeom prst="ellipse">
                <a:avLst/>
              </a:prstGeom>
              <a:solidFill>
                <a:srgbClr val="00FF00">
                  <a:alpha val="32156"/>
                </a:srgbClr>
              </a:soli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 u="none"/>
              </a:p>
            </p:txBody>
          </p:sp>
          <p:sp>
            <p:nvSpPr>
              <p:cNvPr id="17416" name="Oval 58"/>
              <p:cNvSpPr>
                <a:spLocks noChangeArrowheads="1"/>
              </p:cNvSpPr>
              <p:nvPr/>
            </p:nvSpPr>
            <p:spPr bwMode="gray">
              <a:xfrm>
                <a:off x="2163" y="1983"/>
                <a:ext cx="1300" cy="566"/>
              </a:xfrm>
              <a:prstGeom prst="ellipse">
                <a:avLst/>
              </a:prstGeom>
              <a:gradFill rotWithShape="1">
                <a:gsLst>
                  <a:gs pos="0">
                    <a:srgbClr val="887903"/>
                  </a:gs>
                  <a:gs pos="50000">
                    <a:srgbClr val="FCDF06"/>
                  </a:gs>
                  <a:gs pos="100000">
                    <a:srgbClr val="887903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 u="none"/>
              </a:p>
            </p:txBody>
          </p:sp>
          <p:sp>
            <p:nvSpPr>
              <p:cNvPr id="17417" name="Oval 59"/>
              <p:cNvSpPr>
                <a:spLocks noChangeArrowheads="1"/>
              </p:cNvSpPr>
              <p:nvPr/>
            </p:nvSpPr>
            <p:spPr bwMode="gray">
              <a:xfrm>
                <a:off x="2160" y="1948"/>
                <a:ext cx="1300" cy="566"/>
              </a:xfrm>
              <a:prstGeom prst="ellipse">
                <a:avLst/>
              </a:prstGeom>
              <a:solidFill>
                <a:srgbClr val="FF00FF">
                  <a:alpha val="0"/>
                </a:srgbClr>
              </a:solidFill>
              <a:ln w="381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 u="none"/>
              </a:p>
            </p:txBody>
          </p:sp>
          <p:sp>
            <p:nvSpPr>
              <p:cNvPr id="17418" name="Oval 60"/>
              <p:cNvSpPr>
                <a:spLocks noChangeArrowheads="1"/>
              </p:cNvSpPr>
              <p:nvPr/>
            </p:nvSpPr>
            <p:spPr bwMode="gray">
              <a:xfrm>
                <a:off x="2228" y="1983"/>
                <a:ext cx="1170" cy="566"/>
              </a:xfrm>
              <a:prstGeom prst="ellipse">
                <a:avLst/>
              </a:prstGeom>
              <a:solidFill>
                <a:srgbClr val="FF00FF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 u="none"/>
              </a:p>
            </p:txBody>
          </p:sp>
          <p:sp>
            <p:nvSpPr>
              <p:cNvPr id="17419" name="Oval 61"/>
              <p:cNvSpPr>
                <a:spLocks noChangeArrowheads="1"/>
              </p:cNvSpPr>
              <p:nvPr/>
            </p:nvSpPr>
            <p:spPr bwMode="gray">
              <a:xfrm>
                <a:off x="2246" y="1678"/>
                <a:ext cx="1134" cy="1134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 u="none"/>
              </a:p>
            </p:txBody>
          </p:sp>
          <p:sp>
            <p:nvSpPr>
              <p:cNvPr id="17420" name="Oval 62"/>
              <p:cNvSpPr>
                <a:spLocks noChangeArrowheads="1"/>
              </p:cNvSpPr>
              <p:nvPr/>
            </p:nvSpPr>
            <p:spPr bwMode="gray">
              <a:xfrm>
                <a:off x="2261" y="1685"/>
                <a:ext cx="1105" cy="110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 u="none"/>
              </a:p>
            </p:txBody>
          </p:sp>
          <p:sp>
            <p:nvSpPr>
              <p:cNvPr id="17421" name="Oval 63"/>
              <p:cNvSpPr>
                <a:spLocks noChangeArrowheads="1"/>
              </p:cNvSpPr>
              <p:nvPr/>
            </p:nvSpPr>
            <p:spPr bwMode="gray">
              <a:xfrm>
                <a:off x="2273" y="1696"/>
                <a:ext cx="1052" cy="1032"/>
              </a:xfrm>
              <a:prstGeom prst="ellipse">
                <a:avLst/>
              </a:prstGeom>
              <a:solidFill>
                <a:schemeClr val="bg1">
                  <a:alpha val="47842"/>
                </a:schemeClr>
              </a:soli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 u="none">
                  <a:solidFill>
                    <a:srgbClr val="FF0000"/>
                  </a:solidFill>
                </a:endParaRPr>
              </a:p>
            </p:txBody>
          </p:sp>
          <p:sp>
            <p:nvSpPr>
              <p:cNvPr id="17422" name="Oval 64"/>
              <p:cNvSpPr>
                <a:spLocks noChangeArrowheads="1"/>
              </p:cNvSpPr>
              <p:nvPr/>
            </p:nvSpPr>
            <p:spPr bwMode="gray">
              <a:xfrm>
                <a:off x="2334" y="1725"/>
                <a:ext cx="936" cy="83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 u="none"/>
              </a:p>
            </p:txBody>
          </p:sp>
        </p:grpSp>
        <p:sp>
          <p:nvSpPr>
            <p:cNvPr id="17413" name="Text Box 65"/>
            <p:cNvSpPr txBox="1">
              <a:spLocks noChangeArrowheads="1"/>
            </p:cNvSpPr>
            <p:nvPr/>
          </p:nvSpPr>
          <p:spPr bwMode="auto">
            <a:xfrm>
              <a:off x="493" y="1008"/>
              <a:ext cx="203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3200" b="1" u="none">
                  <a:solidFill>
                    <a:srgbClr val="FF0000"/>
                  </a:solidFill>
                  <a:latin typeface="Times New Roman" pitchFamily="18" charset="0"/>
                </a:rPr>
                <a:t>Em cần ghi nhớ</a:t>
              </a:r>
            </a:p>
          </p:txBody>
        </p:sp>
      </p:grpSp>
      <p:sp>
        <p:nvSpPr>
          <p:cNvPr id="17411" name="TextBox 18"/>
          <p:cNvSpPr txBox="1">
            <a:spLocks noChangeArrowheads="1"/>
          </p:cNvSpPr>
          <p:nvPr/>
        </p:nvSpPr>
        <p:spPr bwMode="auto">
          <a:xfrm>
            <a:off x="500066" y="838200"/>
            <a:ext cx="8143875" cy="8217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nl-NL" sz="3200" u="none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 bài trình chiếu gồm nhiều trang.</a:t>
            </a:r>
            <a:endParaRPr lang="en-US" sz="3200" u="none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u="none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Gõ các câu tiếng Việt, nội dung vào trang trình chiếu Powerpoint thực hiện tương tự như khi soạn thảo văn bản trên phần mềm Word.</a:t>
            </a:r>
          </a:p>
          <a:p>
            <a:pPr algn="just">
              <a:lnSpc>
                <a:spcPct val="150000"/>
              </a:lnSpc>
            </a:pP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Nhấn tổ hợp phím Ctrl+N để tạo trang trình chiếu mới.</a:t>
            </a:r>
          </a:p>
          <a:p>
            <a:pPr algn="just">
              <a:lnSpc>
                <a:spcPct val="150000"/>
              </a:lnSpc>
            </a:pP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Nhấn tổ hợp phím Ctrl+S để lưu bài trình chiếu vào thư mục máy tính.</a:t>
            </a:r>
          </a:p>
          <a:p>
            <a:pPr algn="just">
              <a:lnSpc>
                <a:spcPct val="150000"/>
              </a:lnSpc>
            </a:pPr>
            <a:endParaRPr lang="en-US" sz="320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3200" u="none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3200" u="none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blumen-pflanzen09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396132">
            <a:off x="-9525" y="-215900"/>
            <a:ext cx="16859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6" descr="blumen-pflanzen09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8380094">
            <a:off x="7848600" y="-58738"/>
            <a:ext cx="1600200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8" descr="blumen-pflanzen09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608123">
            <a:off x="7669213" y="5545138"/>
            <a:ext cx="16859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9" descr="blumen-pflanzen09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97460">
            <a:off x="-304800" y="5470525"/>
            <a:ext cx="16859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WordArt 10"/>
          <p:cNvSpPr>
            <a:spLocks noChangeArrowheads="1" noChangeShapeType="1" noTextEdit="1"/>
          </p:cNvSpPr>
          <p:nvPr/>
        </p:nvSpPr>
        <p:spPr bwMode="auto">
          <a:xfrm>
            <a:off x="1571625" y="4572000"/>
            <a:ext cx="6096000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27"/>
              </a:avLst>
            </a:prstTxWarp>
          </a:bodyPr>
          <a:lstStyle/>
          <a:p>
            <a:pPr algn="ctr"/>
            <a:endParaRPr lang="en-US" kern="10">
              <a:ln w="9525">
                <a:solidFill>
                  <a:srgbClr val="800080"/>
                </a:solidFill>
                <a:round/>
                <a:headEnd/>
                <a:tailEnd/>
              </a:ln>
              <a:solidFill>
                <a:srgbClr val="3C8C93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" y="1143000"/>
            <a:ext cx="9144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DẶN DÒ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phông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lề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”.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WordArt 14"/>
          <p:cNvSpPr>
            <a:spLocks noChangeArrowheads="1" noChangeShapeType="1" noTextEdit="1"/>
          </p:cNvSpPr>
          <p:nvPr/>
        </p:nvSpPr>
        <p:spPr bwMode="auto">
          <a:xfrm>
            <a:off x="1371600" y="2667000"/>
            <a:ext cx="6781800" cy="1828800"/>
          </a:xfrm>
          <a:prstGeom prst="rect">
            <a:avLst/>
          </a:prstGeom>
        </p:spPr>
        <p:txBody>
          <a:bodyPr wrap="none" lIns="40522" tIns="20261" rIns="40522" bIns="2026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000" b="1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178085" y="1632655"/>
            <a:ext cx="8763000" cy="471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 : LÀM QUEN  VỚI PHẦN MỀM TRÌNH CHIẾU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41097" y="2514600"/>
            <a:ext cx="8839200" cy="2626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xóa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5" descr="blumen-pflanzen09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396132">
            <a:off x="-195263" y="-254000"/>
            <a:ext cx="1685926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blumen-pflanzen09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8380094">
            <a:off x="7927975" y="-273050"/>
            <a:ext cx="1600200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blumen-pflanzen09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652063">
            <a:off x="7648582" y="5688014"/>
            <a:ext cx="16859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blumen-pflanzen09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722180">
            <a:off x="-355600" y="5619755"/>
            <a:ext cx="1685926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21"/>
          <p:cNvSpPr txBox="1">
            <a:spLocks noChangeArrowheads="1"/>
          </p:cNvSpPr>
          <p:nvPr/>
        </p:nvSpPr>
        <p:spPr bwMode="auto">
          <a:xfrm>
            <a:off x="838200" y="64334"/>
            <a:ext cx="7924800" cy="902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0522" tIns="20261" rIns="40522" bIns="20261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2020</a:t>
            </a:r>
          </a:p>
          <a:p>
            <a:pPr algn="ctr">
              <a:spcBef>
                <a:spcPts val="0"/>
              </a:spcBef>
            </a:pP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Tin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762000" y="1066800"/>
            <a:ext cx="7924800" cy="471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0522" tIns="20261" rIns="40522" bIns="2026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ĐỀ 4: THIẾT KẾ BÀI TRÌNH CHIẾU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6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TextBox 16"/>
          <p:cNvSpPr txBox="1">
            <a:spLocks noChangeArrowheads="1"/>
          </p:cNvSpPr>
          <p:nvPr/>
        </p:nvSpPr>
        <p:spPr bwMode="auto">
          <a:xfrm>
            <a:off x="381000" y="1524000"/>
            <a:ext cx="8229600" cy="4103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pPr marL="225425" indent="-225425" algn="just">
              <a:lnSpc>
                <a:spcPct val="150000"/>
              </a:lnSpc>
            </a:pP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HOẠT ĐỘNG CƠ BẢN</a:t>
            </a:r>
          </a:p>
          <a:p>
            <a:pPr marL="225425" indent="-225425" algn="just">
              <a:lnSpc>
                <a:spcPct val="150000"/>
              </a:lnSpc>
              <a:buAutoNum type="arabicPeriod"/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PowerPoint:</a:t>
            </a:r>
          </a:p>
          <a:p>
            <a:pPr indent="463550" algn="just">
              <a:lnSpc>
                <a:spcPct val="150000"/>
              </a:lnSpc>
            </a:pP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PowerPoint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indent="463550" algn="just">
              <a:lnSpc>
                <a:spcPct val="150000"/>
              </a:lnSpc>
            </a:pP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PowerPoint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phấn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  <a:endParaRPr lang="en-US" sz="3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5" descr="blumen-pflanzen09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396132">
            <a:off x="-195263" y="-254000"/>
            <a:ext cx="1685926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blumen-pflanzen09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8380094">
            <a:off x="7927975" y="-273050"/>
            <a:ext cx="1600200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blumen-pflanzen09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652063">
            <a:off x="7648582" y="5688014"/>
            <a:ext cx="16859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blumen-pflanzen09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722180">
            <a:off x="-355600" y="5619755"/>
            <a:ext cx="1685926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930" y="4252294"/>
            <a:ext cx="575193" cy="68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304800" y="1126006"/>
            <a:ext cx="8763000" cy="34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 : LÀM QUEN  VỚI PHẦN MỀM TRÌNH CHIẾU</a:t>
            </a:r>
            <a:endParaRPr lang="en-US" sz="2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838200" y="103718"/>
            <a:ext cx="7924800" cy="656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0522" tIns="20261" rIns="40522" bIns="20261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2020</a:t>
            </a:r>
          </a:p>
          <a:p>
            <a:pPr algn="ctr">
              <a:spcBef>
                <a:spcPts val="0"/>
              </a:spcBef>
            </a:pPr>
            <a:r>
              <a:rPr lang="en-US" sz="2000" b="1" u="sng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 Tin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762000" y="777312"/>
            <a:ext cx="7924800" cy="34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0522" tIns="20261" rIns="40522" bIns="2026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ĐỀ 4: THIẾT KẾ BÀI TRÌNH CHIẾU</a:t>
            </a:r>
            <a:endParaRPr lang="en-US" sz="2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7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7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87330" y="1147216"/>
            <a:ext cx="8513852" cy="471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LÀM QUEN VỚI PHẦN MỀM TRÌNH CHIẾU</a:t>
            </a: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576162" y="1970119"/>
            <a:ext cx="7924800" cy="1025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PowerPoint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Text Box 21"/>
          <p:cNvSpPr txBox="1">
            <a:spLocks noChangeArrowheads="1"/>
          </p:cNvSpPr>
          <p:nvPr/>
        </p:nvSpPr>
        <p:spPr bwMode="auto">
          <a:xfrm>
            <a:off x="487363" y="4551501"/>
            <a:ext cx="8305800" cy="1025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PowerPoint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đúp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566744" y="3051264"/>
            <a:ext cx="7924800" cy="1518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PowerPoint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6" name="Picture 5" descr="blumen-pflanzen09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396132">
            <a:off x="-461625" y="-373291"/>
            <a:ext cx="1685926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lumen-pflanzen09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8380094">
            <a:off x="7927975" y="-273050"/>
            <a:ext cx="1600200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blumen-pflanzen09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652063">
            <a:off x="7648582" y="5688014"/>
            <a:ext cx="16859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 descr="blumen-pflanzen09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722180">
            <a:off x="-355600" y="5619755"/>
            <a:ext cx="1685926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838200" y="64334"/>
            <a:ext cx="7924800" cy="902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0522" tIns="20261" rIns="40522" bIns="20261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2020</a:t>
            </a:r>
          </a:p>
          <a:p>
            <a:pPr algn="ctr">
              <a:spcBef>
                <a:spcPts val="0"/>
              </a:spcBef>
            </a:pP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Tin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icon mặt cười\images (16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53320"/>
            <a:ext cx="591414" cy="59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21"/>
          <p:cNvSpPr txBox="1">
            <a:spLocks noChangeArrowheads="1"/>
          </p:cNvSpPr>
          <p:nvPr/>
        </p:nvSpPr>
        <p:spPr bwMode="auto">
          <a:xfrm>
            <a:off x="667614" y="2065259"/>
            <a:ext cx="7924800" cy="53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Powerpoint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423" y="1953320"/>
            <a:ext cx="633413" cy="75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1" grpId="0"/>
      <p:bldP spid="12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381001"/>
            <a:ext cx="6324600" cy="563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2"/>
          <p:cNvSpPr/>
          <p:nvPr/>
        </p:nvSpPr>
        <p:spPr>
          <a:xfrm>
            <a:off x="152400" y="177801"/>
            <a:ext cx="2133600" cy="14224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1.Bảng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endParaRPr lang="vi-V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2400" y="2006601"/>
            <a:ext cx="2209800" cy="17272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2.Trang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endParaRPr lang="vi-V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8600" y="4038600"/>
            <a:ext cx="2133600" cy="14224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3.Vùng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endParaRPr lang="vi-VN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905000" y="685800"/>
            <a:ext cx="762000" cy="203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133600" y="2108200"/>
            <a:ext cx="6858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209800" y="2362200"/>
            <a:ext cx="2667000" cy="2590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590800" y="381000"/>
            <a:ext cx="5791200" cy="83820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968155"/>
            <a:ext cx="4495800" cy="2822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5791200" y="2520355"/>
            <a:ext cx="2667000" cy="75624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Powepoint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7086600" y="3968155"/>
            <a:ext cx="11430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WordArt 19"/>
          <p:cNvSpPr>
            <a:spLocks noChangeArrowheads="1" noChangeShapeType="1" noTextEdit="1"/>
          </p:cNvSpPr>
          <p:nvPr/>
        </p:nvSpPr>
        <p:spPr bwMode="auto">
          <a:xfrm>
            <a:off x="1295400" y="6096000"/>
            <a:ext cx="3962400" cy="1066800"/>
          </a:xfrm>
          <a:prstGeom prst="rect">
            <a:avLst/>
          </a:prstGeom>
        </p:spPr>
        <p:txBody>
          <a:bodyPr wrap="none" lIns="40522" tIns="20261" rIns="40522" bIns="2026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400" kern="1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00B0F0"/>
              </a:solidFill>
              <a:effectLst>
                <a:outerShdw dist="310007" dir="7679996" sy="30000" kx="1300191" algn="ctr" rotWithShape="0">
                  <a:srgbClr val="000000">
                    <a:alpha val="31998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1" name="Picture 10" descr="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68155"/>
            <a:ext cx="4191000" cy="28194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990600" y="2520355"/>
            <a:ext cx="2209800" cy="83244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Word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Arrow Connector 13"/>
          <p:cNvCxnSpPr>
            <a:stCxn id="12" idx="2"/>
          </p:cNvCxnSpPr>
          <p:nvPr/>
        </p:nvCxnSpPr>
        <p:spPr>
          <a:xfrm rot="5400000">
            <a:off x="1273476" y="3831930"/>
            <a:ext cx="1301154" cy="3428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 bwMode="auto">
          <a:xfrm>
            <a:off x="152400" y="228600"/>
            <a:ext cx="8991600" cy="1333579"/>
          </a:xfrm>
          <a:prstGeom prst="rect">
            <a:avLst/>
          </a:prstGeom>
          <a:noFill/>
        </p:spPr>
        <p:txBody>
          <a:bodyPr wrap="square" lIns="40522" tIns="20261" rIns="40522" bIns="20261">
            <a:spAutoFit/>
          </a:bodyPr>
          <a:lstStyle/>
          <a:p>
            <a:pPr indent="-227937" algn="just">
              <a:defRPr/>
            </a:pPr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Em hãy so sánh điểm giống nhau và khác nhau giữa vùng soạn thảo trong trang trình chiếu 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PowePoint </a:t>
            </a:r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 vùng soạn thảo trong phần mềm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Word?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21"/>
          <p:cNvSpPr txBox="1">
            <a:spLocks noChangeArrowheads="1"/>
          </p:cNvSpPr>
          <p:nvPr/>
        </p:nvSpPr>
        <p:spPr bwMode="auto">
          <a:xfrm>
            <a:off x="2133600" y="1600200"/>
            <a:ext cx="5334000" cy="53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Thảo luận nhóm đôi: 2 phút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0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143000"/>
            <a:ext cx="4114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5791200" y="0"/>
            <a:ext cx="2667000" cy="9906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Powepoint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7086600" y="1447800"/>
            <a:ext cx="11430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WordArt 19"/>
          <p:cNvSpPr>
            <a:spLocks noChangeArrowheads="1" noChangeShapeType="1" noTextEdit="1"/>
          </p:cNvSpPr>
          <p:nvPr/>
        </p:nvSpPr>
        <p:spPr bwMode="auto">
          <a:xfrm>
            <a:off x="1295400" y="5105400"/>
            <a:ext cx="3962400" cy="1066800"/>
          </a:xfrm>
          <a:prstGeom prst="rect">
            <a:avLst/>
          </a:prstGeom>
        </p:spPr>
        <p:txBody>
          <a:bodyPr wrap="none" lIns="40522" tIns="20261" rIns="40522" bIns="2026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400" kern="1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00B0F0"/>
              </a:solidFill>
              <a:effectLst>
                <a:outerShdw dist="310007" dir="7679996" sy="30000" kx="1300191" algn="ctr" rotWithShape="0">
                  <a:srgbClr val="000000">
                    <a:alpha val="31998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1" name="Picture 10" descr="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143000"/>
            <a:ext cx="3733800" cy="2443942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990600" y="0"/>
            <a:ext cx="2667000" cy="9906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Word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Arrow Connector 13"/>
          <p:cNvCxnSpPr>
            <a:stCxn id="12" idx="2"/>
          </p:cNvCxnSpPr>
          <p:nvPr/>
        </p:nvCxnSpPr>
        <p:spPr>
          <a:xfrm rot="5400000">
            <a:off x="1466850" y="1276350"/>
            <a:ext cx="1143000" cy="571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extBox 22"/>
          <p:cNvSpPr txBox="1">
            <a:spLocks noChangeArrowheads="1"/>
          </p:cNvSpPr>
          <p:nvPr/>
        </p:nvSpPr>
        <p:spPr bwMode="auto">
          <a:xfrm>
            <a:off x="228600" y="3657600"/>
            <a:ext cx="8915400" cy="2626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pPr marL="227937" indent="-227937"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7937" indent="-227937"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227937" indent="-227937">
              <a:buFont typeface="Wingdings" pitchFamily="2" charset="2"/>
              <a:buChar char="§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Word: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27937" indent="-227937">
              <a:buFont typeface="Wingdings" pitchFamily="2" charset="2"/>
              <a:buChar char="§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PowePoint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806450" indent="-227013">
              <a:buFont typeface="Wingdings" pitchFamily="2" charset="2"/>
              <a:buChar char="v"/>
            </a:pP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806450" indent="-227013">
              <a:buFont typeface="Wingdings" pitchFamily="2" charset="2"/>
              <a:buChar char="v"/>
            </a:pP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346853"/>
            <a:ext cx="4549541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6" name="Text Box 16"/>
          <p:cNvSpPr txBox="1">
            <a:spLocks noChangeArrowheads="1"/>
          </p:cNvSpPr>
          <p:nvPr/>
        </p:nvSpPr>
        <p:spPr bwMode="auto">
          <a:xfrm>
            <a:off x="1295408" y="1981206"/>
            <a:ext cx="990601" cy="4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0522" tIns="20261" rIns="40522" bIns="20261"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</p:txBody>
      </p:sp>
      <p:sp>
        <p:nvSpPr>
          <p:cNvPr id="10251" name="TextBox 22"/>
          <p:cNvSpPr txBox="1">
            <a:spLocks noChangeArrowheads="1"/>
          </p:cNvSpPr>
          <p:nvPr/>
        </p:nvSpPr>
        <p:spPr bwMode="auto">
          <a:xfrm>
            <a:off x="304800" y="1365653"/>
            <a:ext cx="8839200" cy="1025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pPr marL="227937" indent="-227937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7937" indent="-227937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62000" y="2356253"/>
            <a:ext cx="1752600" cy="762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276599" y="2356253"/>
            <a:ext cx="1571297" cy="762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dung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Elbow Connector 13"/>
          <p:cNvCxnSpPr/>
          <p:nvPr/>
        </p:nvCxnSpPr>
        <p:spPr>
          <a:xfrm rot="16200000" flipH="1">
            <a:off x="1104900" y="3689753"/>
            <a:ext cx="1219200" cy="7619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Elbow Connector 15"/>
          <p:cNvCxnSpPr/>
          <p:nvPr/>
        </p:nvCxnSpPr>
        <p:spPr>
          <a:xfrm rot="5400000">
            <a:off x="2857500" y="3842153"/>
            <a:ext cx="1905000" cy="45720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105400" y="2051453"/>
            <a:ext cx="4038600" cy="2362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ý:</a:t>
            </a:r>
          </a:p>
          <a:p>
            <a:pPr algn="just"/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Powerpoint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Word.</a:t>
            </a:r>
            <a:endParaRPr lang="vi-VN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57800" y="4566053"/>
            <a:ext cx="3505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endParaRPr lang="vi-VN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21"/>
          <p:cNvSpPr txBox="1">
            <a:spLocks noChangeArrowheads="1"/>
          </p:cNvSpPr>
          <p:nvPr/>
        </p:nvSpPr>
        <p:spPr bwMode="auto">
          <a:xfrm>
            <a:off x="304800" y="726798"/>
            <a:ext cx="8763000" cy="471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endParaRPr lang="en-US" sz="28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21"/>
          <p:cNvSpPr txBox="1">
            <a:spLocks noChangeArrowheads="1"/>
          </p:cNvSpPr>
          <p:nvPr/>
        </p:nvSpPr>
        <p:spPr bwMode="auto">
          <a:xfrm>
            <a:off x="838200" y="64334"/>
            <a:ext cx="7924800" cy="656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0522" tIns="20261" rIns="40522" bIns="20261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2020</a:t>
            </a:r>
          </a:p>
          <a:p>
            <a:pPr algn="ctr">
              <a:spcBef>
                <a:spcPts val="0"/>
              </a:spcBef>
            </a:pPr>
            <a:r>
              <a:rPr lang="en-US" sz="2000" b="1" u="sng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 Tin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1" grpId="0"/>
      <p:bldP spid="10" grpId="0" animBg="1"/>
      <p:bldP spid="12" grpId="0" animBg="1"/>
      <p:bldP spid="17" grpId="0" animBg="1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31&quot;&gt;&lt;object type=&quot;3&quot; unique_id=&quot;10035&quot;&gt;&lt;property id=&quot;20148&quot; value=&quot;5&quot;/&gt;&lt;property id=&quot;20300&quot; value=&quot;Slide 4&quot;/&gt;&lt;property id=&quot;20307&quot; value=&quot;271&quot;/&gt;&lt;/object&gt;&lt;object type=&quot;3&quot; unique_id=&quot;10036&quot;&gt;&lt;property id=&quot;20148&quot; value=&quot;5&quot;/&gt;&lt;property id=&quot;20300&quot; value=&quot;Slide 5&quot;/&gt;&lt;property id=&quot;20307&quot; value=&quot;264&quot;/&gt;&lt;/object&gt;&lt;object type=&quot;3&quot; unique_id=&quot;10039&quot;&gt;&lt;property id=&quot;20148&quot; value=&quot;5&quot;/&gt;&lt;property id=&quot;20300&quot; value=&quot;Slide 6&quot;/&gt;&lt;property id=&quot;20307&quot; value=&quot;266&quot;/&gt;&lt;/object&gt;&lt;object type=&quot;3&quot; unique_id=&quot;10045&quot;&gt;&lt;property id=&quot;20148&quot; value=&quot;5&quot;/&gt;&lt;property id=&quot;20300&quot; value=&quot;Slide 9&quot;/&gt;&lt;property id=&quot;20307&quot; value=&quot;272&quot;/&gt;&lt;/object&gt;&lt;object type=&quot;3&quot; unique_id=&quot;10047&quot;&gt;&lt;property id=&quot;20148&quot; value=&quot;5&quot;/&gt;&lt;property id=&quot;20300&quot; value=&quot;Slide 13&quot;/&gt;&lt;property id=&quot;20307&quot; value=&quot;282&quot;/&gt;&lt;/object&gt;&lt;object type=&quot;3&quot; unique_id=&quot;10192&quot;&gt;&lt;property id=&quot;20148&quot; value=&quot;5&quot;/&gt;&lt;property id=&quot;20300&quot; value=&quot;Slide 1&quot;/&gt;&lt;property id=&quot;20307&quot; value=&quot;283&quot;/&gt;&lt;/object&gt;&lt;object type=&quot;3&quot; unique_id=&quot;10384&quot;&gt;&lt;property id=&quot;20148&quot; value=&quot;5&quot;/&gt;&lt;property id=&quot;20300&quot; value=&quot;Slide 2&quot;/&gt;&lt;property id=&quot;20307&quot; value=&quot;284&quot;/&gt;&lt;/object&gt;&lt;object type=&quot;3&quot; unique_id=&quot;11316&quot;&gt;&lt;property id=&quot;20148&quot; value=&quot;5&quot;/&gt;&lt;property id=&quot;20300&quot; value=&quot;Slide 8&quot;/&gt;&lt;property id=&quot;20307&quot; value=&quot;288&quot;/&gt;&lt;/object&gt;&lt;object type=&quot;3&quot; unique_id=&quot;11317&quot;&gt;&lt;property id=&quot;20148&quot; value=&quot;5&quot;/&gt;&lt;property id=&quot;20300&quot; value=&quot;Slide 7&quot;/&gt;&lt;property id=&quot;20307&quot; value=&quot;287&quot;/&gt;&lt;/object&gt;&lt;object type=&quot;3&quot; unique_id=&quot;11403&quot;&gt;&lt;property id=&quot;20148&quot; value=&quot;5&quot;/&gt;&lt;property id=&quot;20300&quot; value=&quot;Slide 11&quot;/&gt;&lt;property id=&quot;20307&quot; value=&quot;289&quot;/&gt;&lt;/object&gt;&lt;object type=&quot;3&quot; unique_id=&quot;11450&quot;&gt;&lt;property id=&quot;20148&quot; value=&quot;5&quot;/&gt;&lt;property id=&quot;20300&quot; value=&quot;Slide 3&quot;/&gt;&lt;property id=&quot;20307&quot; value=&quot;290&quot;/&gt;&lt;/object&gt;&lt;object type=&quot;3&quot; unique_id=&quot;11508&quot;&gt;&lt;property id=&quot;20148&quot; value=&quot;5&quot;/&gt;&lt;property id=&quot;20300&quot; value=&quot;Slide 10&quot;/&gt;&lt;property id=&quot;20307&quot; value=&quot;292&quot;/&gt;&lt;/object&gt;&lt;object type=&quot;3&quot; unique_id=&quot;11552&quot;&gt;&lt;property id=&quot;20148&quot; value=&quot;5&quot;/&gt;&lt;property id=&quot;20300&quot; value=&quot;Slide 12&quot;/&gt;&lt;property id=&quot;20307&quot; value=&quot;293&quot;/&gt;&lt;/object&gt;&lt;/object&gt;&lt;object type=&quot;8&quot; unique_id=&quot;10065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3451</TotalTime>
  <Words>1048</Words>
  <Application>Microsoft Office PowerPoint</Application>
  <PresentationFormat>On-screen Show (4:3)</PresentationFormat>
  <Paragraphs>137</Paragraphs>
  <Slides>25</Slides>
  <Notes>0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Equation</vt:lpstr>
      <vt:lpstr>PowerPoint Presentation</vt:lpstr>
      <vt:lpstr>Em hãy trình bày kiểu chữ, căn lề văn bản theo mẫu sau: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tập trắc nghiệm</vt:lpstr>
      <vt:lpstr>Bài tập trắc nghiệm</vt:lpstr>
      <vt:lpstr>Bài tập trắc nghiệm</vt:lpstr>
      <vt:lpstr>Bài tập trắc nghiệm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SKY</cp:lastModifiedBy>
  <cp:revision>363</cp:revision>
  <cp:lastPrinted>1601-01-01T00:00:00Z</cp:lastPrinted>
  <dcterms:created xsi:type="dcterms:W3CDTF">1601-01-01T00:00:00Z</dcterms:created>
  <dcterms:modified xsi:type="dcterms:W3CDTF">2021-02-25T13:45:39Z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