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4" r:id="rId3"/>
    <p:sldId id="263" r:id="rId4"/>
    <p:sldId id="266" r:id="rId5"/>
    <p:sldId id="267" r:id="rId6"/>
    <p:sldId id="265" r:id="rId7"/>
    <p:sldId id="270" r:id="rId8"/>
    <p:sldId id="271" r:id="rId9"/>
    <p:sldId id="269" r:id="rId10"/>
    <p:sldId id="268" r:id="rId11"/>
    <p:sldId id="272" r:id="rId12"/>
    <p:sldId id="273" r:id="rId13"/>
    <p:sldId id="277" r:id="rId14"/>
    <p:sldId id="274" r:id="rId15"/>
    <p:sldId id="258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26/02/2021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06E551-5B05-4F75-B1AC-F5EAC0CD16BF}" type="slidenum">
              <a:rPr lang="fr-FR" altLang="en-US"/>
              <a:pPr/>
              <a:t>1</a:t>
            </a:fld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C976D-0747-4CED-B68A-B84CF7E33ED5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34B6-4188-4060-B81A-B70BCF2725CC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27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FF8B2-4E45-4FF3-9F4D-37086FA2ED0A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EDBB-8F03-47D4-8E3A-4A17E15A747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826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FB3CC-5FE6-4C04-916E-645F73FC9A74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88F4-2E82-4380-B166-AF6F136F0F2E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790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A90C3-0B32-413D-8085-09B48C660233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D7F64-BECD-4CE4-85FC-DB47D9A54C02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561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FA530-C18B-4C78-AA24-9F3D32971AC0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4CB5-8305-4647-95B6-4F248E21B0C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41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2B583-0EEE-4A0E-852A-FA7BB1F779B8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1F00-E289-4F24-B8DE-742F150ADBA0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182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4806D-43E3-46B7-962B-8D80DC0D25A3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3F2C3-FDF4-45D7-A0BB-69B1A643451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74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A7764-3666-4722-A613-4D2281B03222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C3E8-6CFE-424A-87A0-D59011B1A9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3087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9DE2A-88FA-44F7-B2F1-760C6C878C60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7F5A-A405-44A3-A498-E21344F183F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5123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47AA9-0F41-4D6E-A17C-6CC086EAFDB9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F3E6-6389-4471-98EB-D36873F660AD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4049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BC906-7FCD-42F5-8FD2-1B2D71E3EC85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8EC9-7D0B-4F3F-8B6E-3EC6B9185E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49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 bwMode="auto">
          <a:xfrm>
            <a:off x="592117" y="2133600"/>
            <a:ext cx="8201298" cy="1447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5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altLang="en-US" sz="40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0156" y="4648200"/>
            <a:ext cx="4437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 smtClean="0">
                <a:solidFill>
                  <a:srgbClr val="20B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</a:t>
            </a:r>
            <a:r>
              <a:rPr lang="en-US" altLang="en-US" sz="3200" b="1" dirty="0" smtClean="0">
                <a:solidFill>
                  <a:srgbClr val="20B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altLang="en-US" sz="3200" b="1" dirty="0" smtClean="0">
              <a:solidFill>
                <a:srgbClr val="20BA24"/>
              </a:solidFill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100694"/>
            <a:ext cx="1219200" cy="1327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4285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512" y="1472878"/>
            <a:ext cx="870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Cửa sổ Video Effects hiện ra, em nháy chọn vào một hiệu ứng bất kì, kéo giữ chuột rồi thả vào hình ảnh cần thêm hiệu ứng.</a:t>
            </a:r>
            <a:endParaRPr lang="en-US" sz="2400"/>
          </a:p>
        </p:txBody>
      </p:sp>
      <p:pic>
        <p:nvPicPr>
          <p:cNvPr id="6" name="Picture 5" descr="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4285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8512" y="1428735"/>
            <a:ext cx="8702644" cy="875140"/>
            <a:chOff x="298512" y="1428735"/>
            <a:chExt cx="8702644" cy="875140"/>
          </a:xfrm>
        </p:grpSpPr>
        <p:sp>
          <p:nvSpPr>
            <p:cNvPr id="3" name="TextBox 2"/>
            <p:cNvSpPr txBox="1"/>
            <p:nvPr/>
          </p:nvSpPr>
          <p:spPr>
            <a:xfrm>
              <a:off x="298512" y="1472878"/>
              <a:ext cx="8702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no Pro Caption" pitchFamily="18" charset="0"/>
                <a:buChar char="∆"/>
              </a:pPr>
              <a:r>
                <a:rPr lang="en-US" sz="2400" smtClean="0"/>
                <a:t> Để thêm hiệu ứng chuyển cảnh (biểu tượng         ) giữa các hình ảnh, em chọn </a:t>
              </a:r>
              <a:r>
                <a:rPr lang="en-US" sz="2400" smtClean="0">
                  <a:solidFill>
                    <a:srgbClr val="FF0000"/>
                  </a:solidFill>
                </a:rPr>
                <a:t>Video Transitions</a:t>
              </a:r>
              <a:r>
                <a:rPr lang="en-US" sz="2400" smtClean="0"/>
                <a:t>.</a:t>
              </a:r>
              <a:endParaRPr lang="en-US" sz="2400"/>
            </a:p>
          </p:txBody>
        </p:sp>
        <p:pic>
          <p:nvPicPr>
            <p:cNvPr id="4" name="Picture 3" descr="Cádftyguhjkaptur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5140" y="1428735"/>
              <a:ext cx="571504" cy="476253"/>
            </a:xfrm>
            <a:prstGeom prst="rect">
              <a:avLst/>
            </a:prstGeom>
          </p:spPr>
        </p:pic>
      </p:grpSp>
      <p:pic>
        <p:nvPicPr>
          <p:cNvPr id="6" name="Picture 5" descr="Untưer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5984" y="2643182"/>
            <a:ext cx="2000264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ádf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401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4" y="14285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8512" y="1472878"/>
            <a:ext cx="8702644" cy="860739"/>
            <a:chOff x="298512" y="1472878"/>
            <a:chExt cx="8702644" cy="860739"/>
          </a:xfrm>
        </p:grpSpPr>
        <p:sp>
          <p:nvSpPr>
            <p:cNvPr id="3" name="TextBox 2"/>
            <p:cNvSpPr txBox="1"/>
            <p:nvPr/>
          </p:nvSpPr>
          <p:spPr>
            <a:xfrm>
              <a:off x="298512" y="1472878"/>
              <a:ext cx="8702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Cửa sổ </a:t>
              </a:r>
              <a:r>
                <a:rPr lang="en-US" sz="2400" smtClean="0">
                  <a:solidFill>
                    <a:srgbClr val="FF0000"/>
                  </a:solidFill>
                </a:rPr>
                <a:t>Video Transitions </a:t>
              </a:r>
              <a:r>
                <a:rPr lang="en-US" sz="2400" smtClean="0"/>
                <a:t>hiện ra, em nháy chọn vào một hiệu ứng bất kì, kéo giữ chuột rồi thả vào          để thêm hiệu ứng.</a:t>
              </a:r>
              <a:endParaRPr lang="en-US" sz="2400"/>
            </a:p>
          </p:txBody>
        </p:sp>
        <p:pic>
          <p:nvPicPr>
            <p:cNvPr id="4" name="Picture 3" descr="Cádftyguhjk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7818" y="1857364"/>
              <a:ext cx="571504" cy="476253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rot="10800000" flipV="1">
            <a:off x="1785918" y="3714752"/>
            <a:ext cx="4071966" cy="2286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984" y="14285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0" y="1472878"/>
            <a:ext cx="929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smtClean="0"/>
              <a:t> Để hình ảnh và nhạc để trình chiếu, em thực hiện các bước sau:</a:t>
            </a:r>
            <a:endParaRPr lang="en-US" sz="2400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357158" y="2143116"/>
            <a:ext cx="8429684" cy="1357322"/>
            <a:chOff x="1292225" y="3124200"/>
            <a:chExt cx="2822575" cy="1357322"/>
          </a:xfrm>
        </p:grpSpPr>
        <p:sp>
          <p:nvSpPr>
            <p:cNvPr id="13" name="Rectangle 12"/>
            <p:cNvSpPr/>
            <p:nvPr/>
          </p:nvSpPr>
          <p:spPr>
            <a:xfrm>
              <a:off x="1292225" y="3124200"/>
              <a:ext cx="2822575" cy="1357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Sau khi hoàn thành sản phẩm, em 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Finish Movie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chọn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Save to my computer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để đặt tên và lưu. 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2225" y="3143248"/>
              <a:ext cx="2822575" cy="3810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Bước 3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292225" y="3568700"/>
              <a:ext cx="2822575" cy="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ádf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91"/>
            <a:ext cx="9144000" cy="6660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14554"/>
            <a:ext cx="1643042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ádfghu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14"/>
            <a:ext cx="9144000" cy="6786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71744"/>
            <a:ext cx="1357290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1142984"/>
            <a:ext cx="75759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Cám</a:t>
            </a:r>
            <a:r>
              <a:rPr lang="en-US" sz="66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ơn</a:t>
            </a:r>
            <a:r>
              <a:rPr lang="en-US" sz="66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quý</a:t>
            </a:r>
            <a:r>
              <a:rPr lang="en-US" sz="66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thầy</a:t>
            </a:r>
            <a:r>
              <a:rPr lang="en-US" sz="66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cô</a:t>
            </a:r>
            <a:r>
              <a:rPr lang="en-US" sz="66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về</a:t>
            </a:r>
            <a:r>
              <a:rPr lang="en-US" sz="66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6600" b="1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dự</a:t>
            </a:r>
            <a:r>
              <a:rPr lang="en-US" sz="6600" b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giờ thăm lớp</a:t>
            </a:r>
            <a:endParaRPr lang="en-US" sz="6600" b="1" dirty="0" smtClean="0">
              <a:solidFill>
                <a:srgbClr val="FF0000"/>
              </a:solidFill>
              <a:latin typeface="UTM Beautiful Caps" panose="02040603050506020204" pitchFamily="18" charset="0"/>
              <a:cs typeface="Yuongblood-designed" panose="020B05060304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3;p39"/>
          <p:cNvGrpSpPr/>
          <p:nvPr/>
        </p:nvGrpSpPr>
        <p:grpSpPr>
          <a:xfrm>
            <a:off x="285720" y="285729"/>
            <a:ext cx="8501122" cy="6215106"/>
            <a:chOff x="2583100" y="2973775"/>
            <a:chExt cx="461550" cy="437200"/>
          </a:xfrm>
        </p:grpSpPr>
        <p:sp>
          <p:nvSpPr>
            <p:cNvPr id="3" name="Google Shape;484;p39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85;p3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3108" y="2000240"/>
            <a:ext cx="478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HỌC VÀ CHƠI CÙNG MÁY TÍNH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214414" y="2571744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WINDOWS MOVIE MAKER 2.6</a:t>
            </a:r>
            <a:endParaRPr lang="en-US" sz="3600"/>
          </a:p>
        </p:txBody>
      </p:sp>
      <p:sp>
        <p:nvSpPr>
          <p:cNvPr id="7" name="TextBox 6"/>
          <p:cNvSpPr txBox="1"/>
          <p:nvPr/>
        </p:nvSpPr>
        <p:spPr>
          <a:xfrm>
            <a:off x="2000232" y="857232"/>
            <a:ext cx="4927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Thứ ba ngày 12 tháng 1 năm 2021</a:t>
            </a:r>
          </a:p>
          <a:p>
            <a:pPr algn="ctr"/>
            <a:r>
              <a:rPr lang="en-US" sz="2400" smtClean="0"/>
              <a:t>Tin học</a:t>
            </a:r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35" y="4342946"/>
            <a:ext cx="600663" cy="654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8" y="4393286"/>
            <a:ext cx="571504" cy="622304"/>
          </a:xfrm>
          <a:prstGeom prst="rect">
            <a:avLst/>
          </a:prstGeom>
        </p:spPr>
      </p:pic>
      <p:pic>
        <p:nvPicPr>
          <p:cNvPr id="11" name="Picture 10" descr="Captqưer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214686"/>
            <a:ext cx="1285884" cy="1249831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7337830" y="5973574"/>
            <a:ext cx="1717682" cy="735013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245" y="5874942"/>
            <a:ext cx="1813111" cy="839780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3525"/>
            <a:ext cx="9144000" cy="714475"/>
          </a:xfrm>
          <a:prstGeom prst="rect">
            <a:avLst/>
          </a:prstGeom>
        </p:spPr>
      </p:pic>
      <p:grpSp>
        <p:nvGrpSpPr>
          <p:cNvPr id="4" name="Google Shape;369;p39"/>
          <p:cNvGrpSpPr/>
          <p:nvPr/>
        </p:nvGrpSpPr>
        <p:grpSpPr>
          <a:xfrm>
            <a:off x="58992" y="214296"/>
            <a:ext cx="8929718" cy="6215100"/>
            <a:chOff x="1934025" y="1001650"/>
            <a:chExt cx="415300" cy="355600"/>
          </a:xfrm>
        </p:grpSpPr>
        <p:sp>
          <p:nvSpPr>
            <p:cNvPr id="5" name="Google Shape;370;p39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1;p3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2;p3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3;p39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32940" y="695004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050722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1. Giới thiệu phần mềm</a:t>
            </a:r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357158" y="2557458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Phần mềm Window Movie Maker 2.6 cho phép tích hợp các dữ liệu  đa phương tiện đã có trong máy tính như: văn bản, hình ảnh, âm thanh, hình động, video, … thành một tệp video. </a:t>
            </a:r>
            <a:endParaRPr lang="en-US" sz="2400"/>
          </a:p>
        </p:txBody>
      </p:sp>
      <p:grpSp>
        <p:nvGrpSpPr>
          <p:cNvPr id="16" name="Group 15"/>
          <p:cNvGrpSpPr/>
          <p:nvPr/>
        </p:nvGrpSpPr>
        <p:grpSpPr>
          <a:xfrm>
            <a:off x="4714876" y="1357298"/>
            <a:ext cx="4429124" cy="912671"/>
            <a:chOff x="4857753" y="1357298"/>
            <a:chExt cx="4203914" cy="912671"/>
          </a:xfrm>
        </p:grpSpPr>
        <p:sp>
          <p:nvSpPr>
            <p:cNvPr id="13" name="TextBox 12"/>
            <p:cNvSpPr txBox="1"/>
            <p:nvPr/>
          </p:nvSpPr>
          <p:spPr>
            <a:xfrm>
              <a:off x="4857753" y="1357298"/>
              <a:ext cx="4203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2400" smtClean="0"/>
                <a:t> Nháy đúp chuột vào biểu tượng          để mở phần mềm.</a:t>
              </a:r>
              <a:endParaRPr lang="en-US" sz="2400"/>
            </a:p>
          </p:txBody>
        </p:sp>
        <p:pic>
          <p:nvPicPr>
            <p:cNvPr id="14" name="Picture 13" descr="Captqưer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9322" y="1714488"/>
              <a:ext cx="571504" cy="55548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857752" y="857232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Để sử dụng phần mềm: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4" y="247078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smtClean="0"/>
              <a:t> Giao diện phần mềm xuất hiện:</a:t>
            </a:r>
            <a:endParaRPr lang="en-US" sz="2400"/>
          </a:p>
        </p:txBody>
      </p:sp>
      <p:pic>
        <p:nvPicPr>
          <p:cNvPr id="18" name="Picture 17" descr="Captdfgh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250882"/>
            <a:ext cx="3648905" cy="197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80;p39"/>
          <p:cNvGrpSpPr/>
          <p:nvPr/>
        </p:nvGrpSpPr>
        <p:grpSpPr>
          <a:xfrm>
            <a:off x="0" y="142852"/>
            <a:ext cx="9144000" cy="6715147"/>
            <a:chOff x="1268550" y="929175"/>
            <a:chExt cx="407950" cy="497475"/>
          </a:xfrm>
        </p:grpSpPr>
        <p:sp>
          <p:nvSpPr>
            <p:cNvPr id="3" name="Google Shape;681;p39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82;p39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83;p39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28794" y="214290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476800"/>
            <a:ext cx="4857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2. Hướng dẫn sử dụng phần mềm</a:t>
            </a:r>
            <a:endParaRPr lang="en-US" sz="2400"/>
          </a:p>
        </p:txBody>
      </p:sp>
      <p:pic>
        <p:nvPicPr>
          <p:cNvPr id="8" name="Picture 7" descr="Captdfgh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60" y="2018553"/>
            <a:ext cx="8001024" cy="433437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86314" y="2214554"/>
            <a:ext cx="1571636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Thanh công cụ</a:t>
            </a:r>
            <a:endParaRPr lang="en-US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3929058" y="2357430"/>
            <a:ext cx="85725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5984" y="2723246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video</a:t>
            </a: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85984" y="3100118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hình</a:t>
            </a:r>
            <a:endParaRPr lang="en-US"/>
          </a:p>
        </p:txBody>
      </p:sp>
      <p:cxnSp>
        <p:nvCxnSpPr>
          <p:cNvPr id="19" name="Elbow Connector 18"/>
          <p:cNvCxnSpPr>
            <a:stCxn id="17" idx="1"/>
          </p:cNvCxnSpPr>
          <p:nvPr/>
        </p:nvCxnSpPr>
        <p:spPr>
          <a:xfrm rot="10800000">
            <a:off x="1428728" y="3028680"/>
            <a:ext cx="857256" cy="214314"/>
          </a:xfrm>
          <a:prstGeom prst="bentConnector3">
            <a:avLst>
              <a:gd name="adj1" fmla="val 36918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285984" y="3474560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nhạc</a:t>
            </a:r>
            <a:endParaRPr lang="en-US"/>
          </a:p>
        </p:txBody>
      </p:sp>
      <p:cxnSp>
        <p:nvCxnSpPr>
          <p:cNvPr id="22" name="Elbow Connector 21"/>
          <p:cNvCxnSpPr>
            <a:stCxn id="20" idx="1"/>
          </p:cNvCxnSpPr>
          <p:nvPr/>
        </p:nvCxnSpPr>
        <p:spPr>
          <a:xfrm rot="10800000">
            <a:off x="1571604" y="3117370"/>
            <a:ext cx="714380" cy="50006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 flipV="1">
            <a:off x="1357290" y="2857496"/>
            <a:ext cx="928694" cy="7143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14810" y="300037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mtClean="0"/>
              <a:t>Nơi hiển thị các tệp tin được chọn</a:t>
            </a: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214546" y="4636156"/>
            <a:ext cx="3929090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Nơi chỉnh sửa/ tạo hiệu ứng cho tệp tin</a:t>
            </a:r>
            <a:endParaRPr lang="en-US"/>
          </a:p>
        </p:txBody>
      </p:sp>
      <p:cxnSp>
        <p:nvCxnSpPr>
          <p:cNvPr id="33" name="Straight Arrow Connector 32"/>
          <p:cNvCxnSpPr>
            <a:stCxn id="31" idx="2"/>
          </p:cNvCxnSpPr>
          <p:nvPr/>
        </p:nvCxnSpPr>
        <p:spPr>
          <a:xfrm rot="16200000" flipH="1">
            <a:off x="4054074" y="5046924"/>
            <a:ext cx="285754" cy="357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85786" y="5214950"/>
            <a:ext cx="8001056" cy="8572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929190" y="3940122"/>
            <a:ext cx="157163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Màn hình xem kết quả</a:t>
            </a:r>
            <a:endParaRPr lang="en-US"/>
          </a:p>
        </p:txBody>
      </p:sp>
      <p:cxnSp>
        <p:nvCxnSpPr>
          <p:cNvPr id="39" name="Straight Arrow Connector 38"/>
          <p:cNvCxnSpPr>
            <a:stCxn id="37" idx="3"/>
          </p:cNvCxnSpPr>
          <p:nvPr/>
        </p:nvCxnSpPr>
        <p:spPr>
          <a:xfrm flipV="1">
            <a:off x="6500826" y="3714752"/>
            <a:ext cx="571504" cy="4754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7" grpId="0" animBg="1"/>
      <p:bldP spid="20" grpId="0" animBg="1"/>
      <p:bldP spid="30" grpId="0"/>
      <p:bldP spid="31" grpId="0" animBg="1"/>
      <p:bldP spid="34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5720" y="2071678"/>
            <a:ext cx="8358246" cy="1776410"/>
            <a:chOff x="1292225" y="1295400"/>
            <a:chExt cx="2822575" cy="1788280"/>
          </a:xfrm>
        </p:grpSpPr>
        <p:sp>
          <p:nvSpPr>
            <p:cNvPr id="3" name="Rectangle 2"/>
            <p:cNvSpPr/>
            <p:nvPr/>
          </p:nvSpPr>
          <p:spPr>
            <a:xfrm>
              <a:off x="1292225" y="1295400"/>
              <a:ext cx="2822575" cy="178828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picture 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 chèn tranh ảnh. Trên màn hình xuất hiện cửa sổ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file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Nhấn giữ phím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Ctrl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và nháy chọn vào các ảnh cần chèn. Sau đó 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285984" y="14285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0" y="1472878"/>
            <a:ext cx="929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smtClean="0"/>
              <a:t> Để hình ảnh và nhạc để trình chiếu, em thực hiện các bước sau: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dfgh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56032"/>
            <a:ext cx="85722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pety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071546"/>
            <a:ext cx="4648849" cy="382005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86446" y="3929066"/>
            <a:ext cx="714380" cy="285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5720" y="2071678"/>
            <a:ext cx="8358246" cy="1776410"/>
            <a:chOff x="1292225" y="1295400"/>
            <a:chExt cx="2822575" cy="1788280"/>
          </a:xfrm>
        </p:grpSpPr>
        <p:sp>
          <p:nvSpPr>
            <p:cNvPr id="3" name="Rectangle 2"/>
            <p:cNvSpPr/>
            <p:nvPr/>
          </p:nvSpPr>
          <p:spPr>
            <a:xfrm>
              <a:off x="1292225" y="1295400"/>
              <a:ext cx="2822575" cy="178828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picture 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 chèn tranh ảnh. Trên màn hình xuất hiện cửa sổ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file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Nhấn giữ phím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Ctrl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và nháy chọn vào các ảnh cần chèn. Sau đó 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285984" y="14285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0" y="1472878"/>
            <a:ext cx="929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smtClean="0"/>
              <a:t> Để hình ảnh và nhạc để trình chiếu, em thực hiện các bước sau:</a:t>
            </a:r>
            <a:endParaRPr lang="en-US" sz="2400"/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85720" y="4143380"/>
            <a:ext cx="8429684" cy="1285884"/>
            <a:chOff x="4862513" y="3124200"/>
            <a:chExt cx="2833687" cy="1498600"/>
          </a:xfrm>
        </p:grpSpPr>
        <p:sp>
          <p:nvSpPr>
            <p:cNvPr id="9" name="Rectangle 8"/>
            <p:cNvSpPr/>
            <p:nvPr/>
          </p:nvSpPr>
          <p:spPr>
            <a:xfrm>
              <a:off x="4873626" y="3124200"/>
              <a:ext cx="2822574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Kéo hình ảnh từ vị trí A rồi thả xuống vị trí B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3626" y="3124200"/>
              <a:ext cx="2822574" cy="3810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2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862513" y="3568700"/>
              <a:ext cx="2822574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dfg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92"/>
            <a:ext cx="9144000" cy="67381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71670" y="2428869"/>
            <a:ext cx="4857784" cy="743362"/>
            <a:chOff x="2071670" y="2428869"/>
            <a:chExt cx="4857784" cy="743362"/>
          </a:xfrm>
        </p:grpSpPr>
        <p:sp>
          <p:nvSpPr>
            <p:cNvPr id="3" name="Right Brace 2"/>
            <p:cNvSpPr/>
            <p:nvPr/>
          </p:nvSpPr>
          <p:spPr>
            <a:xfrm rot="5400000">
              <a:off x="4393404" y="107135"/>
              <a:ext cx="214315" cy="485778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09490" y="271056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</a:rPr>
                <a:t>A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93172" y="5027932"/>
            <a:ext cx="850828" cy="1643074"/>
            <a:chOff x="8293172" y="5027932"/>
            <a:chExt cx="850828" cy="1643074"/>
          </a:xfrm>
        </p:grpSpPr>
        <p:sp>
          <p:nvSpPr>
            <p:cNvPr id="7" name="TextBox 6"/>
            <p:cNvSpPr txBox="1"/>
            <p:nvPr/>
          </p:nvSpPr>
          <p:spPr>
            <a:xfrm>
              <a:off x="8736516" y="557214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</a:rPr>
                <a:t>B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8293172" y="5027932"/>
              <a:ext cx="428628" cy="164307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psdfgture.PNG"/>
          <p:cNvPicPr>
            <a:picLocks noChangeAspect="1"/>
          </p:cNvPicPr>
          <p:nvPr/>
        </p:nvPicPr>
        <p:blipFill>
          <a:blip r:embed="rId2"/>
          <a:srcRect b="50981"/>
          <a:stretch>
            <a:fillRect/>
          </a:stretch>
        </p:blipFill>
        <p:spPr>
          <a:xfrm>
            <a:off x="0" y="2483484"/>
            <a:ext cx="9144000" cy="3302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4" y="14285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512" y="1472878"/>
            <a:ext cx="870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smtClean="0"/>
              <a:t> Để chỉnh sửa hiệu ứng cho từng hình ảnh, em nháy vào </a:t>
            </a:r>
            <a:r>
              <a:rPr lang="en-US" sz="2400" b="1" smtClean="0">
                <a:solidFill>
                  <a:srgbClr val="FF0000"/>
                </a:solidFill>
              </a:rPr>
              <a:t>Collections</a:t>
            </a:r>
            <a:r>
              <a:rPr lang="en-US" sz="2400" smtClean="0"/>
              <a:t>, chọn </a:t>
            </a:r>
            <a:r>
              <a:rPr lang="en-US" sz="2400" b="1" smtClean="0">
                <a:solidFill>
                  <a:srgbClr val="FF0000"/>
                </a:solidFill>
              </a:rPr>
              <a:t>Video Effects</a:t>
            </a:r>
            <a:r>
              <a:rPr lang="en-US" sz="2400" smtClean="0"/>
              <a:t> như hình sau:</a:t>
            </a:r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3066374" y="2881636"/>
            <a:ext cx="3071834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qƯAESRTYUUntitled.png"/>
          <p:cNvPicPr>
            <a:picLocks noChangeAspect="1"/>
          </p:cNvPicPr>
          <p:nvPr/>
        </p:nvPicPr>
        <p:blipFill>
          <a:blip r:embed="rId4"/>
          <a:srcRect b="28921"/>
          <a:stretch>
            <a:fillRect/>
          </a:stretch>
        </p:blipFill>
        <p:spPr>
          <a:xfrm>
            <a:off x="0" y="2500306"/>
            <a:ext cx="9144000" cy="39670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7422" y="2976232"/>
            <a:ext cx="192882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254</TotalTime>
  <Words>594</Words>
  <Application>Microsoft Office PowerPoint</Application>
  <PresentationFormat>On-screen Show (4:3)</PresentationFormat>
  <Paragraphs>65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SKY</cp:lastModifiedBy>
  <cp:revision>28</cp:revision>
  <dcterms:created xsi:type="dcterms:W3CDTF">2017-11-10T09:06:55Z</dcterms:created>
  <dcterms:modified xsi:type="dcterms:W3CDTF">2021-02-26T02:21:45Z</dcterms:modified>
</cp:coreProperties>
</file>