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1" r:id="rId5"/>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2" d="100"/>
          <a:sy n="72" d="100"/>
        </p:scale>
        <p:origin x="-552" y="1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184C81-7675-438D-8054-3CA7FE58C70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xmlns="" id="{8A8A04C8-250B-436F-8972-80A2F7A213E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xmlns="" id="{DFC495B3-D369-47C7-A6BC-31DE7F2D6B6A}"/>
              </a:ext>
            </a:extLst>
          </p:cNvPr>
          <p:cNvSpPr>
            <a:spLocks noGrp="1"/>
          </p:cNvSpPr>
          <p:nvPr>
            <p:ph type="dt" sz="half" idx="10"/>
          </p:nvPr>
        </p:nvSpPr>
        <p:spPr/>
        <p:txBody>
          <a:bodyPr/>
          <a:lstStyle/>
          <a:p>
            <a:fld id="{A98796BC-99D0-40CB-9D4D-6366E701586D}" type="datetimeFigureOut">
              <a:rPr lang="vi-VN" smtClean="0"/>
              <a:t>31/10/2021</a:t>
            </a:fld>
            <a:endParaRPr lang="vi-VN"/>
          </a:p>
        </p:txBody>
      </p:sp>
      <p:sp>
        <p:nvSpPr>
          <p:cNvPr id="5" name="Footer Placeholder 4">
            <a:extLst>
              <a:ext uri="{FF2B5EF4-FFF2-40B4-BE49-F238E27FC236}">
                <a16:creationId xmlns:a16="http://schemas.microsoft.com/office/drawing/2014/main" xmlns="" id="{C6369D8F-111A-4320-A41B-E59E6AA734E1}"/>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xmlns="" id="{A01E79E9-2B4C-4CB0-B194-B9334DFB9A57}"/>
              </a:ext>
            </a:extLst>
          </p:cNvPr>
          <p:cNvSpPr>
            <a:spLocks noGrp="1"/>
          </p:cNvSpPr>
          <p:nvPr>
            <p:ph type="sldNum" sz="quarter" idx="12"/>
          </p:nvPr>
        </p:nvSpPr>
        <p:spPr/>
        <p:txBody>
          <a:bodyPr/>
          <a:lstStyle/>
          <a:p>
            <a:fld id="{1792BE78-059D-4922-B864-83184D596302}" type="slidenum">
              <a:rPr lang="vi-VN" smtClean="0"/>
              <a:t>‹#›</a:t>
            </a:fld>
            <a:endParaRPr lang="vi-VN"/>
          </a:p>
        </p:txBody>
      </p:sp>
    </p:spTree>
    <p:extLst>
      <p:ext uri="{BB962C8B-B14F-4D97-AF65-F5344CB8AC3E}">
        <p14:creationId xmlns:p14="http://schemas.microsoft.com/office/powerpoint/2010/main" val="2965192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49D1A56-AC36-4EB2-87A9-12291E067EDD}"/>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xmlns="" id="{D60CA834-7C51-40C6-B89D-F0806FA1E0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xmlns="" id="{D4809958-1684-49C0-99DF-08FD6A89F054}"/>
              </a:ext>
            </a:extLst>
          </p:cNvPr>
          <p:cNvSpPr>
            <a:spLocks noGrp="1"/>
          </p:cNvSpPr>
          <p:nvPr>
            <p:ph type="dt" sz="half" idx="10"/>
          </p:nvPr>
        </p:nvSpPr>
        <p:spPr/>
        <p:txBody>
          <a:bodyPr/>
          <a:lstStyle/>
          <a:p>
            <a:fld id="{A98796BC-99D0-40CB-9D4D-6366E701586D}" type="datetimeFigureOut">
              <a:rPr lang="vi-VN" smtClean="0"/>
              <a:t>31/10/2021</a:t>
            </a:fld>
            <a:endParaRPr lang="vi-VN"/>
          </a:p>
        </p:txBody>
      </p:sp>
      <p:sp>
        <p:nvSpPr>
          <p:cNvPr id="5" name="Footer Placeholder 4">
            <a:extLst>
              <a:ext uri="{FF2B5EF4-FFF2-40B4-BE49-F238E27FC236}">
                <a16:creationId xmlns:a16="http://schemas.microsoft.com/office/drawing/2014/main" xmlns="" id="{42147E32-5828-4D84-8D64-429448747592}"/>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xmlns="" id="{F9A998EC-6AFC-4CFD-93E3-29E2B29DDB49}"/>
              </a:ext>
            </a:extLst>
          </p:cNvPr>
          <p:cNvSpPr>
            <a:spLocks noGrp="1"/>
          </p:cNvSpPr>
          <p:nvPr>
            <p:ph type="sldNum" sz="quarter" idx="12"/>
          </p:nvPr>
        </p:nvSpPr>
        <p:spPr/>
        <p:txBody>
          <a:bodyPr/>
          <a:lstStyle/>
          <a:p>
            <a:fld id="{1792BE78-059D-4922-B864-83184D596302}" type="slidenum">
              <a:rPr lang="vi-VN" smtClean="0"/>
              <a:t>‹#›</a:t>
            </a:fld>
            <a:endParaRPr lang="vi-VN"/>
          </a:p>
        </p:txBody>
      </p:sp>
    </p:spTree>
    <p:extLst>
      <p:ext uri="{BB962C8B-B14F-4D97-AF65-F5344CB8AC3E}">
        <p14:creationId xmlns:p14="http://schemas.microsoft.com/office/powerpoint/2010/main" val="3873789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12C0EADE-1460-46FB-AE9E-BA17A30C064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xmlns="" id="{78D09D22-C0B3-4E42-AB5E-B5A1E4B714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xmlns="" id="{626726A8-8E4B-4299-A22F-D8E62D862096}"/>
              </a:ext>
            </a:extLst>
          </p:cNvPr>
          <p:cNvSpPr>
            <a:spLocks noGrp="1"/>
          </p:cNvSpPr>
          <p:nvPr>
            <p:ph type="dt" sz="half" idx="10"/>
          </p:nvPr>
        </p:nvSpPr>
        <p:spPr/>
        <p:txBody>
          <a:bodyPr/>
          <a:lstStyle/>
          <a:p>
            <a:fld id="{A98796BC-99D0-40CB-9D4D-6366E701586D}" type="datetimeFigureOut">
              <a:rPr lang="vi-VN" smtClean="0"/>
              <a:t>31/10/2021</a:t>
            </a:fld>
            <a:endParaRPr lang="vi-VN"/>
          </a:p>
        </p:txBody>
      </p:sp>
      <p:sp>
        <p:nvSpPr>
          <p:cNvPr id="5" name="Footer Placeholder 4">
            <a:extLst>
              <a:ext uri="{FF2B5EF4-FFF2-40B4-BE49-F238E27FC236}">
                <a16:creationId xmlns:a16="http://schemas.microsoft.com/office/drawing/2014/main" xmlns="" id="{BBD0683B-7629-4A54-A7C5-FF7B4C633F27}"/>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xmlns="" id="{4ED6A47C-22C7-4B25-9029-D134F895AC81}"/>
              </a:ext>
            </a:extLst>
          </p:cNvPr>
          <p:cNvSpPr>
            <a:spLocks noGrp="1"/>
          </p:cNvSpPr>
          <p:nvPr>
            <p:ph type="sldNum" sz="quarter" idx="12"/>
          </p:nvPr>
        </p:nvSpPr>
        <p:spPr/>
        <p:txBody>
          <a:bodyPr/>
          <a:lstStyle/>
          <a:p>
            <a:fld id="{1792BE78-059D-4922-B864-83184D596302}" type="slidenum">
              <a:rPr lang="vi-VN" smtClean="0"/>
              <a:t>‹#›</a:t>
            </a:fld>
            <a:endParaRPr lang="vi-VN"/>
          </a:p>
        </p:txBody>
      </p:sp>
    </p:spTree>
    <p:extLst>
      <p:ext uri="{BB962C8B-B14F-4D97-AF65-F5344CB8AC3E}">
        <p14:creationId xmlns:p14="http://schemas.microsoft.com/office/powerpoint/2010/main" val="1530149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BEEAAAD-FA4B-4117-B248-72A24C43E32A}"/>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xmlns="" id="{79E5649D-FCEE-4E30-9142-9DD8E3337F3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xmlns="" id="{7296C5FA-7502-4360-A3CB-10F5C385D636}"/>
              </a:ext>
            </a:extLst>
          </p:cNvPr>
          <p:cNvSpPr>
            <a:spLocks noGrp="1"/>
          </p:cNvSpPr>
          <p:nvPr>
            <p:ph type="dt" sz="half" idx="10"/>
          </p:nvPr>
        </p:nvSpPr>
        <p:spPr/>
        <p:txBody>
          <a:bodyPr/>
          <a:lstStyle/>
          <a:p>
            <a:fld id="{A98796BC-99D0-40CB-9D4D-6366E701586D}" type="datetimeFigureOut">
              <a:rPr lang="vi-VN" smtClean="0"/>
              <a:t>31/10/2021</a:t>
            </a:fld>
            <a:endParaRPr lang="vi-VN"/>
          </a:p>
        </p:txBody>
      </p:sp>
      <p:sp>
        <p:nvSpPr>
          <p:cNvPr id="5" name="Footer Placeholder 4">
            <a:extLst>
              <a:ext uri="{FF2B5EF4-FFF2-40B4-BE49-F238E27FC236}">
                <a16:creationId xmlns:a16="http://schemas.microsoft.com/office/drawing/2014/main" xmlns="" id="{81F3C1D0-314B-4EB5-9E79-6BFEFE6AC282}"/>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xmlns="" id="{106AE306-7ABC-45AD-ADEC-CD9B712AEF4E}"/>
              </a:ext>
            </a:extLst>
          </p:cNvPr>
          <p:cNvSpPr>
            <a:spLocks noGrp="1"/>
          </p:cNvSpPr>
          <p:nvPr>
            <p:ph type="sldNum" sz="quarter" idx="12"/>
          </p:nvPr>
        </p:nvSpPr>
        <p:spPr/>
        <p:txBody>
          <a:bodyPr/>
          <a:lstStyle/>
          <a:p>
            <a:fld id="{1792BE78-059D-4922-B864-83184D596302}" type="slidenum">
              <a:rPr lang="vi-VN" smtClean="0"/>
              <a:t>‹#›</a:t>
            </a:fld>
            <a:endParaRPr lang="vi-VN"/>
          </a:p>
        </p:txBody>
      </p:sp>
    </p:spTree>
    <p:extLst>
      <p:ext uri="{BB962C8B-B14F-4D97-AF65-F5344CB8AC3E}">
        <p14:creationId xmlns:p14="http://schemas.microsoft.com/office/powerpoint/2010/main" val="1535112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F359F72-CFFC-4400-BFDE-F5E4ACED6A4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xmlns="" id="{1D837592-43E6-4711-A613-A131CB5737B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41975FBB-8957-4040-AF32-2D8126A2AFFC}"/>
              </a:ext>
            </a:extLst>
          </p:cNvPr>
          <p:cNvSpPr>
            <a:spLocks noGrp="1"/>
          </p:cNvSpPr>
          <p:nvPr>
            <p:ph type="dt" sz="half" idx="10"/>
          </p:nvPr>
        </p:nvSpPr>
        <p:spPr/>
        <p:txBody>
          <a:bodyPr/>
          <a:lstStyle/>
          <a:p>
            <a:fld id="{A98796BC-99D0-40CB-9D4D-6366E701586D}" type="datetimeFigureOut">
              <a:rPr lang="vi-VN" smtClean="0"/>
              <a:t>31/10/2021</a:t>
            </a:fld>
            <a:endParaRPr lang="vi-VN"/>
          </a:p>
        </p:txBody>
      </p:sp>
      <p:sp>
        <p:nvSpPr>
          <p:cNvPr id="5" name="Footer Placeholder 4">
            <a:extLst>
              <a:ext uri="{FF2B5EF4-FFF2-40B4-BE49-F238E27FC236}">
                <a16:creationId xmlns:a16="http://schemas.microsoft.com/office/drawing/2014/main" xmlns="" id="{5478A97B-4312-4E75-8AFF-F9D550D2FC24}"/>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xmlns="" id="{C3034F3B-EC0A-43D4-BBFB-4E98AC79A186}"/>
              </a:ext>
            </a:extLst>
          </p:cNvPr>
          <p:cNvSpPr>
            <a:spLocks noGrp="1"/>
          </p:cNvSpPr>
          <p:nvPr>
            <p:ph type="sldNum" sz="quarter" idx="12"/>
          </p:nvPr>
        </p:nvSpPr>
        <p:spPr/>
        <p:txBody>
          <a:bodyPr/>
          <a:lstStyle/>
          <a:p>
            <a:fld id="{1792BE78-059D-4922-B864-83184D596302}" type="slidenum">
              <a:rPr lang="vi-VN" smtClean="0"/>
              <a:t>‹#›</a:t>
            </a:fld>
            <a:endParaRPr lang="vi-VN"/>
          </a:p>
        </p:txBody>
      </p:sp>
    </p:spTree>
    <p:extLst>
      <p:ext uri="{BB962C8B-B14F-4D97-AF65-F5344CB8AC3E}">
        <p14:creationId xmlns:p14="http://schemas.microsoft.com/office/powerpoint/2010/main" val="72219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E0B876-B158-4E9A-8FF7-D51A1515EEF1}"/>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xmlns="" id="{ECD613D0-589B-4CDB-8CBD-FAA91C6EDB6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xmlns="" id="{655CCB06-FE18-4EE7-8BF7-4F23AF0CF4E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xmlns="" id="{759F9A4E-F8E6-450E-B52D-3AA93D9D6F72}"/>
              </a:ext>
            </a:extLst>
          </p:cNvPr>
          <p:cNvSpPr>
            <a:spLocks noGrp="1"/>
          </p:cNvSpPr>
          <p:nvPr>
            <p:ph type="dt" sz="half" idx="10"/>
          </p:nvPr>
        </p:nvSpPr>
        <p:spPr/>
        <p:txBody>
          <a:bodyPr/>
          <a:lstStyle/>
          <a:p>
            <a:fld id="{A98796BC-99D0-40CB-9D4D-6366E701586D}" type="datetimeFigureOut">
              <a:rPr lang="vi-VN" smtClean="0"/>
              <a:t>31/10/2021</a:t>
            </a:fld>
            <a:endParaRPr lang="vi-VN"/>
          </a:p>
        </p:txBody>
      </p:sp>
      <p:sp>
        <p:nvSpPr>
          <p:cNvPr id="6" name="Footer Placeholder 5">
            <a:extLst>
              <a:ext uri="{FF2B5EF4-FFF2-40B4-BE49-F238E27FC236}">
                <a16:creationId xmlns:a16="http://schemas.microsoft.com/office/drawing/2014/main" xmlns="" id="{8B8A6B3D-F4D1-4D26-8AAC-9199F9E0AD37}"/>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xmlns="" id="{13B28903-1C9B-4E06-A475-D07FB5DDDC9E}"/>
              </a:ext>
            </a:extLst>
          </p:cNvPr>
          <p:cNvSpPr>
            <a:spLocks noGrp="1"/>
          </p:cNvSpPr>
          <p:nvPr>
            <p:ph type="sldNum" sz="quarter" idx="12"/>
          </p:nvPr>
        </p:nvSpPr>
        <p:spPr/>
        <p:txBody>
          <a:bodyPr/>
          <a:lstStyle/>
          <a:p>
            <a:fld id="{1792BE78-059D-4922-B864-83184D596302}" type="slidenum">
              <a:rPr lang="vi-VN" smtClean="0"/>
              <a:t>‹#›</a:t>
            </a:fld>
            <a:endParaRPr lang="vi-VN"/>
          </a:p>
        </p:txBody>
      </p:sp>
    </p:spTree>
    <p:extLst>
      <p:ext uri="{BB962C8B-B14F-4D97-AF65-F5344CB8AC3E}">
        <p14:creationId xmlns:p14="http://schemas.microsoft.com/office/powerpoint/2010/main" val="801564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840173-4C8B-4812-B010-AD54F66682D7}"/>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xmlns="" id="{D743C4AD-6683-4AFA-9C9F-CB513926D0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6215C237-6020-43A5-AD47-884551E7612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xmlns="" id="{939D5AAB-A17B-4B3B-8609-2AC82C66BD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94465E3E-268C-4519-817A-82DAE117AB1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xmlns="" id="{F67C2C84-7EB0-4196-9640-8DA70B032F9F}"/>
              </a:ext>
            </a:extLst>
          </p:cNvPr>
          <p:cNvSpPr>
            <a:spLocks noGrp="1"/>
          </p:cNvSpPr>
          <p:nvPr>
            <p:ph type="dt" sz="half" idx="10"/>
          </p:nvPr>
        </p:nvSpPr>
        <p:spPr/>
        <p:txBody>
          <a:bodyPr/>
          <a:lstStyle/>
          <a:p>
            <a:fld id="{A98796BC-99D0-40CB-9D4D-6366E701586D}" type="datetimeFigureOut">
              <a:rPr lang="vi-VN" smtClean="0"/>
              <a:t>31/10/2021</a:t>
            </a:fld>
            <a:endParaRPr lang="vi-VN"/>
          </a:p>
        </p:txBody>
      </p:sp>
      <p:sp>
        <p:nvSpPr>
          <p:cNvPr id="8" name="Footer Placeholder 7">
            <a:extLst>
              <a:ext uri="{FF2B5EF4-FFF2-40B4-BE49-F238E27FC236}">
                <a16:creationId xmlns:a16="http://schemas.microsoft.com/office/drawing/2014/main" xmlns="" id="{186B1EC4-1345-4602-8549-21244EE5499C}"/>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xmlns="" id="{DAAC42C0-3D95-4FA9-891B-642493D863E5}"/>
              </a:ext>
            </a:extLst>
          </p:cNvPr>
          <p:cNvSpPr>
            <a:spLocks noGrp="1"/>
          </p:cNvSpPr>
          <p:nvPr>
            <p:ph type="sldNum" sz="quarter" idx="12"/>
          </p:nvPr>
        </p:nvSpPr>
        <p:spPr/>
        <p:txBody>
          <a:bodyPr/>
          <a:lstStyle/>
          <a:p>
            <a:fld id="{1792BE78-059D-4922-B864-83184D596302}" type="slidenum">
              <a:rPr lang="vi-VN" smtClean="0"/>
              <a:t>‹#›</a:t>
            </a:fld>
            <a:endParaRPr lang="vi-VN"/>
          </a:p>
        </p:txBody>
      </p:sp>
    </p:spTree>
    <p:extLst>
      <p:ext uri="{BB962C8B-B14F-4D97-AF65-F5344CB8AC3E}">
        <p14:creationId xmlns:p14="http://schemas.microsoft.com/office/powerpoint/2010/main" val="2781742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128ACF0-60AA-484A-84AB-1BA6E4FB4FF5}"/>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xmlns="" id="{CFDF5C45-0745-44DA-B063-D432B17F9587}"/>
              </a:ext>
            </a:extLst>
          </p:cNvPr>
          <p:cNvSpPr>
            <a:spLocks noGrp="1"/>
          </p:cNvSpPr>
          <p:nvPr>
            <p:ph type="dt" sz="half" idx="10"/>
          </p:nvPr>
        </p:nvSpPr>
        <p:spPr/>
        <p:txBody>
          <a:bodyPr/>
          <a:lstStyle/>
          <a:p>
            <a:fld id="{A98796BC-99D0-40CB-9D4D-6366E701586D}" type="datetimeFigureOut">
              <a:rPr lang="vi-VN" smtClean="0"/>
              <a:t>31/10/2021</a:t>
            </a:fld>
            <a:endParaRPr lang="vi-VN"/>
          </a:p>
        </p:txBody>
      </p:sp>
      <p:sp>
        <p:nvSpPr>
          <p:cNvPr id="4" name="Footer Placeholder 3">
            <a:extLst>
              <a:ext uri="{FF2B5EF4-FFF2-40B4-BE49-F238E27FC236}">
                <a16:creationId xmlns:a16="http://schemas.microsoft.com/office/drawing/2014/main" xmlns="" id="{E9ED2381-582D-45D5-BA17-C06AA137B792}"/>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xmlns="" id="{A28653C6-767F-4FE1-B389-87A4199D32E4}"/>
              </a:ext>
            </a:extLst>
          </p:cNvPr>
          <p:cNvSpPr>
            <a:spLocks noGrp="1"/>
          </p:cNvSpPr>
          <p:nvPr>
            <p:ph type="sldNum" sz="quarter" idx="12"/>
          </p:nvPr>
        </p:nvSpPr>
        <p:spPr/>
        <p:txBody>
          <a:bodyPr/>
          <a:lstStyle/>
          <a:p>
            <a:fld id="{1792BE78-059D-4922-B864-83184D596302}" type="slidenum">
              <a:rPr lang="vi-VN" smtClean="0"/>
              <a:t>‹#›</a:t>
            </a:fld>
            <a:endParaRPr lang="vi-VN"/>
          </a:p>
        </p:txBody>
      </p:sp>
    </p:spTree>
    <p:extLst>
      <p:ext uri="{BB962C8B-B14F-4D97-AF65-F5344CB8AC3E}">
        <p14:creationId xmlns:p14="http://schemas.microsoft.com/office/powerpoint/2010/main" val="2221237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8ED0F8E7-3FF4-4445-8FF4-D547BE76A7A9}"/>
              </a:ext>
            </a:extLst>
          </p:cNvPr>
          <p:cNvSpPr>
            <a:spLocks noGrp="1"/>
          </p:cNvSpPr>
          <p:nvPr>
            <p:ph type="dt" sz="half" idx="10"/>
          </p:nvPr>
        </p:nvSpPr>
        <p:spPr/>
        <p:txBody>
          <a:bodyPr/>
          <a:lstStyle/>
          <a:p>
            <a:fld id="{A98796BC-99D0-40CB-9D4D-6366E701586D}" type="datetimeFigureOut">
              <a:rPr lang="vi-VN" smtClean="0"/>
              <a:t>31/10/2021</a:t>
            </a:fld>
            <a:endParaRPr lang="vi-VN"/>
          </a:p>
        </p:txBody>
      </p:sp>
      <p:sp>
        <p:nvSpPr>
          <p:cNvPr id="3" name="Footer Placeholder 2">
            <a:extLst>
              <a:ext uri="{FF2B5EF4-FFF2-40B4-BE49-F238E27FC236}">
                <a16:creationId xmlns:a16="http://schemas.microsoft.com/office/drawing/2014/main" xmlns="" id="{291F7C6A-53D3-4A80-9C0E-6431292A8A2F}"/>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xmlns="" id="{03DDA0ED-E9D6-4429-A214-322A28940746}"/>
              </a:ext>
            </a:extLst>
          </p:cNvPr>
          <p:cNvSpPr>
            <a:spLocks noGrp="1"/>
          </p:cNvSpPr>
          <p:nvPr>
            <p:ph type="sldNum" sz="quarter" idx="12"/>
          </p:nvPr>
        </p:nvSpPr>
        <p:spPr/>
        <p:txBody>
          <a:bodyPr/>
          <a:lstStyle/>
          <a:p>
            <a:fld id="{1792BE78-059D-4922-B864-83184D596302}" type="slidenum">
              <a:rPr lang="vi-VN" smtClean="0"/>
              <a:t>‹#›</a:t>
            </a:fld>
            <a:endParaRPr lang="vi-VN"/>
          </a:p>
        </p:txBody>
      </p:sp>
    </p:spTree>
    <p:extLst>
      <p:ext uri="{BB962C8B-B14F-4D97-AF65-F5344CB8AC3E}">
        <p14:creationId xmlns:p14="http://schemas.microsoft.com/office/powerpoint/2010/main" val="3515489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E91A8D4-9824-4FDE-8166-2C9BBC724D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xmlns="" id="{FECC8E72-9B56-4884-B5A3-8FDDCEA65A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xmlns="" id="{DECB9AF6-2F67-417D-8D7F-963DF66A02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EE714CA8-C0DC-44C4-8A16-0C64815C7BFE}"/>
              </a:ext>
            </a:extLst>
          </p:cNvPr>
          <p:cNvSpPr>
            <a:spLocks noGrp="1"/>
          </p:cNvSpPr>
          <p:nvPr>
            <p:ph type="dt" sz="half" idx="10"/>
          </p:nvPr>
        </p:nvSpPr>
        <p:spPr/>
        <p:txBody>
          <a:bodyPr/>
          <a:lstStyle/>
          <a:p>
            <a:fld id="{A98796BC-99D0-40CB-9D4D-6366E701586D}" type="datetimeFigureOut">
              <a:rPr lang="vi-VN" smtClean="0"/>
              <a:t>31/10/2021</a:t>
            </a:fld>
            <a:endParaRPr lang="vi-VN"/>
          </a:p>
        </p:txBody>
      </p:sp>
      <p:sp>
        <p:nvSpPr>
          <p:cNvPr id="6" name="Footer Placeholder 5">
            <a:extLst>
              <a:ext uri="{FF2B5EF4-FFF2-40B4-BE49-F238E27FC236}">
                <a16:creationId xmlns:a16="http://schemas.microsoft.com/office/drawing/2014/main" xmlns="" id="{1DB25DC4-A43F-4840-B19C-84AAD72696A2}"/>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xmlns="" id="{3004ECF5-17D0-42D6-B19E-2140ADFD3ED8}"/>
              </a:ext>
            </a:extLst>
          </p:cNvPr>
          <p:cNvSpPr>
            <a:spLocks noGrp="1"/>
          </p:cNvSpPr>
          <p:nvPr>
            <p:ph type="sldNum" sz="quarter" idx="12"/>
          </p:nvPr>
        </p:nvSpPr>
        <p:spPr/>
        <p:txBody>
          <a:bodyPr/>
          <a:lstStyle/>
          <a:p>
            <a:fld id="{1792BE78-059D-4922-B864-83184D596302}" type="slidenum">
              <a:rPr lang="vi-VN" smtClean="0"/>
              <a:t>‹#›</a:t>
            </a:fld>
            <a:endParaRPr lang="vi-VN"/>
          </a:p>
        </p:txBody>
      </p:sp>
    </p:spTree>
    <p:extLst>
      <p:ext uri="{BB962C8B-B14F-4D97-AF65-F5344CB8AC3E}">
        <p14:creationId xmlns:p14="http://schemas.microsoft.com/office/powerpoint/2010/main" val="3309928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5312048-C335-4BD4-803F-582C738437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xmlns="" id="{ED07B2CB-9ADB-4663-8F5D-2CD1BAD8EB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xmlns="" id="{0ED7A871-6FCD-4ECF-BB46-73EFD140D3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B249FEEB-122B-4127-91A4-B40D1E415AB6}"/>
              </a:ext>
            </a:extLst>
          </p:cNvPr>
          <p:cNvSpPr>
            <a:spLocks noGrp="1"/>
          </p:cNvSpPr>
          <p:nvPr>
            <p:ph type="dt" sz="half" idx="10"/>
          </p:nvPr>
        </p:nvSpPr>
        <p:spPr/>
        <p:txBody>
          <a:bodyPr/>
          <a:lstStyle/>
          <a:p>
            <a:fld id="{A98796BC-99D0-40CB-9D4D-6366E701586D}" type="datetimeFigureOut">
              <a:rPr lang="vi-VN" smtClean="0"/>
              <a:t>31/10/2021</a:t>
            </a:fld>
            <a:endParaRPr lang="vi-VN"/>
          </a:p>
        </p:txBody>
      </p:sp>
      <p:sp>
        <p:nvSpPr>
          <p:cNvPr id="6" name="Footer Placeholder 5">
            <a:extLst>
              <a:ext uri="{FF2B5EF4-FFF2-40B4-BE49-F238E27FC236}">
                <a16:creationId xmlns:a16="http://schemas.microsoft.com/office/drawing/2014/main" xmlns="" id="{23DECA3D-9154-477C-ADAC-BBC3C39BABAA}"/>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xmlns="" id="{96935141-3B82-47D9-A402-3BE4CFC3EBE8}"/>
              </a:ext>
            </a:extLst>
          </p:cNvPr>
          <p:cNvSpPr>
            <a:spLocks noGrp="1"/>
          </p:cNvSpPr>
          <p:nvPr>
            <p:ph type="sldNum" sz="quarter" idx="12"/>
          </p:nvPr>
        </p:nvSpPr>
        <p:spPr/>
        <p:txBody>
          <a:bodyPr/>
          <a:lstStyle/>
          <a:p>
            <a:fld id="{1792BE78-059D-4922-B864-83184D596302}" type="slidenum">
              <a:rPr lang="vi-VN" smtClean="0"/>
              <a:t>‹#›</a:t>
            </a:fld>
            <a:endParaRPr lang="vi-VN"/>
          </a:p>
        </p:txBody>
      </p:sp>
    </p:spTree>
    <p:extLst>
      <p:ext uri="{BB962C8B-B14F-4D97-AF65-F5344CB8AC3E}">
        <p14:creationId xmlns:p14="http://schemas.microsoft.com/office/powerpoint/2010/main" val="1776766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7AFA7C16-9451-4F54-BC8F-F6BBA6C698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xmlns="" id="{4109B2BE-2345-4B78-968D-40E1E09389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xmlns="" id="{9D6A09C7-A241-4D7A-8D7C-6715885E20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796BC-99D0-40CB-9D4D-6366E701586D}" type="datetimeFigureOut">
              <a:rPr lang="vi-VN" smtClean="0"/>
              <a:t>31/10/2021</a:t>
            </a:fld>
            <a:endParaRPr lang="vi-VN"/>
          </a:p>
        </p:txBody>
      </p:sp>
      <p:sp>
        <p:nvSpPr>
          <p:cNvPr id="5" name="Footer Placeholder 4">
            <a:extLst>
              <a:ext uri="{FF2B5EF4-FFF2-40B4-BE49-F238E27FC236}">
                <a16:creationId xmlns:a16="http://schemas.microsoft.com/office/drawing/2014/main" xmlns="" id="{DF317563-D10A-4B51-AD5A-D29E0B6AD2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xmlns="" id="{2B1A8985-D6F3-48ED-9F1D-5C1120676E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92BE78-059D-4922-B864-83184D596302}" type="slidenum">
              <a:rPr lang="vi-VN" smtClean="0"/>
              <a:t>‹#›</a:t>
            </a:fld>
            <a:endParaRPr lang="vi-VN"/>
          </a:p>
        </p:txBody>
      </p:sp>
    </p:spTree>
    <p:extLst>
      <p:ext uri="{BB962C8B-B14F-4D97-AF65-F5344CB8AC3E}">
        <p14:creationId xmlns:p14="http://schemas.microsoft.com/office/powerpoint/2010/main" val="33389812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EE894C2-F21D-4C80-ACB4-4057FB6DC608}"/>
              </a:ext>
            </a:extLst>
          </p:cNvPr>
          <p:cNvSpPr txBox="1"/>
          <p:nvPr/>
        </p:nvSpPr>
        <p:spPr>
          <a:xfrm>
            <a:off x="3015343" y="478971"/>
            <a:ext cx="6313714" cy="646331"/>
          </a:xfrm>
          <a:prstGeom prst="rect">
            <a:avLst/>
          </a:prstGeom>
          <a:noFill/>
        </p:spPr>
        <p:txBody>
          <a:bodyPr wrap="square" rtlCol="0">
            <a:spAutoFit/>
          </a:bodyPr>
          <a:lstStyle/>
          <a:p>
            <a:r>
              <a:rPr lang="en-US" sz="3600" b="1" dirty="0">
                <a:solidFill>
                  <a:srgbClr val="FF0000"/>
                </a:solidFill>
                <a:latin typeface="Times New Roman" panose="02020603050405020304" pitchFamily="18" charset="0"/>
                <a:cs typeface="Times New Roman" panose="02020603050405020304" pitchFamily="18" charset="0"/>
              </a:rPr>
              <a:t>QUÊ H</a:t>
            </a:r>
            <a:r>
              <a:rPr lang="vi-VN" sz="3600" b="1" dirty="0">
                <a:solidFill>
                  <a:srgbClr val="FF0000"/>
                </a:solidFill>
                <a:latin typeface="Times New Roman" panose="02020603050405020304" pitchFamily="18" charset="0"/>
                <a:cs typeface="Times New Roman" panose="02020603050405020304" pitchFamily="18" charset="0"/>
              </a:rPr>
              <a:t>Ư</a:t>
            </a:r>
            <a:r>
              <a:rPr lang="en-US" sz="3600" b="1" dirty="0">
                <a:solidFill>
                  <a:srgbClr val="FF0000"/>
                </a:solidFill>
                <a:latin typeface="Times New Roman" panose="02020603050405020304" pitchFamily="18" charset="0"/>
                <a:cs typeface="Times New Roman" panose="02020603050405020304" pitchFamily="18" charset="0"/>
              </a:rPr>
              <a:t>ƠNG VIỆT NAM</a:t>
            </a:r>
            <a:endParaRPr lang="vi-VN" sz="3600" b="1" dirty="0">
              <a:solidFill>
                <a:srgbClr val="FF0000"/>
              </a:solidFill>
              <a:latin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xmlns="" id="{EF8ED32D-D55B-4B75-8C7B-92B92171F7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774" y="1534886"/>
            <a:ext cx="11033225" cy="4974771"/>
          </a:xfrm>
          <a:prstGeom prst="rect">
            <a:avLst/>
          </a:prstGeom>
        </p:spPr>
      </p:pic>
    </p:spTree>
    <p:extLst>
      <p:ext uri="{BB962C8B-B14F-4D97-AF65-F5344CB8AC3E}">
        <p14:creationId xmlns:p14="http://schemas.microsoft.com/office/powerpoint/2010/main" val="3459049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177E975-2E46-4AEB-B7A1-8C45659AA254}"/>
              </a:ext>
            </a:extLst>
          </p:cNvPr>
          <p:cNvSpPr>
            <a:spLocks noGrp="1"/>
          </p:cNvSpPr>
          <p:nvPr>
            <p:ph type="title"/>
          </p:nvPr>
        </p:nvSpPr>
        <p:spPr>
          <a:xfrm>
            <a:off x="751113" y="222947"/>
            <a:ext cx="10515600" cy="1325563"/>
          </a:xfrm>
        </p:spPr>
        <p:txBody>
          <a:bodyPr>
            <a:normAutofit/>
          </a:bodyPr>
          <a:lstStyle/>
          <a:p>
            <a:pPr algn="ctr"/>
            <a:r>
              <a:rPr lang="en-US" sz="3600" dirty="0">
                <a:solidFill>
                  <a:srgbClr val="FF0000"/>
                </a:solidFill>
                <a:latin typeface="Times New Roman" panose="02020603050405020304" pitchFamily="18" charset="0"/>
                <a:cs typeface="Times New Roman" panose="02020603050405020304" pitchFamily="18" charset="0"/>
              </a:rPr>
              <a:t>THỦ ĐÔ HÀ NỘI</a:t>
            </a:r>
            <a:endParaRPr lang="vi-VN" sz="3600" dirty="0">
              <a:solidFill>
                <a:srgbClr val="FF0000"/>
              </a:solidFill>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xmlns="" id="{7405AD54-B620-4324-9217-23A99B955A5A}"/>
              </a:ext>
            </a:extLst>
          </p:cNvPr>
          <p:cNvSpPr/>
          <p:nvPr/>
        </p:nvSpPr>
        <p:spPr>
          <a:xfrm>
            <a:off x="391885" y="1548510"/>
            <a:ext cx="11408229" cy="2246769"/>
          </a:xfrm>
          <a:prstGeom prst="rect">
            <a:avLst/>
          </a:prstGeom>
        </p:spPr>
        <p:txBody>
          <a:bodyPr wrap="square">
            <a:spAutoFit/>
          </a:bodyPr>
          <a:lstStyle/>
          <a:p>
            <a:r>
              <a:rPr lang="vi-VN" sz="2800" b="0" i="0" dirty="0">
                <a:solidFill>
                  <a:srgbClr val="222222"/>
                </a:solidFill>
                <a:effectLst/>
                <a:latin typeface="+mj-lt"/>
              </a:rPr>
              <a:t>Hẳn bạn đã nghe rất nhiều về Hà Nội – Thủ đô hơn 1000 năm tuổi. Không chỉ nổi tiếng với lịch sử lâu đời, giàu bản sắc, văn hóa truyền thống dân tộc, vùng đất này còn được biết đến là một trong những địa điểm thu hút nhiều du khách trong và ngoài nước. </a:t>
            </a:r>
            <a:r>
              <a:rPr lang="en-US" sz="2800" dirty="0" err="1">
                <a:solidFill>
                  <a:srgbClr val="222222"/>
                </a:solidFill>
                <a:latin typeface="+mj-lt"/>
              </a:rPr>
              <a:t>Với</a:t>
            </a:r>
            <a:r>
              <a:rPr lang="en-US" sz="2800" dirty="0">
                <a:solidFill>
                  <a:srgbClr val="222222"/>
                </a:solidFill>
                <a:latin typeface="+mj-lt"/>
              </a:rPr>
              <a:t> </a:t>
            </a:r>
            <a:r>
              <a:rPr lang="en-US" sz="2800" dirty="0" err="1">
                <a:solidFill>
                  <a:srgbClr val="222222"/>
                </a:solidFill>
                <a:latin typeface="+mj-lt"/>
              </a:rPr>
              <a:t>các</a:t>
            </a:r>
            <a:r>
              <a:rPr lang="en-US" sz="2800" dirty="0">
                <a:solidFill>
                  <a:srgbClr val="222222"/>
                </a:solidFill>
                <a:latin typeface="+mj-lt"/>
              </a:rPr>
              <a:t> </a:t>
            </a:r>
            <a:r>
              <a:rPr lang="en-US" sz="2800" dirty="0" err="1">
                <a:solidFill>
                  <a:srgbClr val="222222"/>
                </a:solidFill>
                <a:latin typeface="+mj-lt"/>
              </a:rPr>
              <a:t>danh</a:t>
            </a:r>
            <a:r>
              <a:rPr lang="en-US" sz="2800" dirty="0">
                <a:solidFill>
                  <a:srgbClr val="222222"/>
                </a:solidFill>
                <a:latin typeface="+mj-lt"/>
              </a:rPr>
              <a:t> </a:t>
            </a:r>
            <a:r>
              <a:rPr lang="en-US" sz="2800" dirty="0" err="1">
                <a:solidFill>
                  <a:srgbClr val="222222"/>
                </a:solidFill>
                <a:latin typeface="+mj-lt"/>
              </a:rPr>
              <a:t>nam</a:t>
            </a:r>
            <a:r>
              <a:rPr lang="en-US" sz="2800" dirty="0">
                <a:solidFill>
                  <a:srgbClr val="222222"/>
                </a:solidFill>
                <a:latin typeface="+mj-lt"/>
              </a:rPr>
              <a:t> </a:t>
            </a:r>
            <a:r>
              <a:rPr lang="en-US" sz="2800" dirty="0" err="1">
                <a:solidFill>
                  <a:srgbClr val="222222"/>
                </a:solidFill>
                <a:latin typeface="+mj-lt"/>
              </a:rPr>
              <a:t>thắng</a:t>
            </a:r>
            <a:r>
              <a:rPr lang="en-US" sz="2800" dirty="0">
                <a:solidFill>
                  <a:srgbClr val="222222"/>
                </a:solidFill>
                <a:latin typeface="+mj-lt"/>
              </a:rPr>
              <a:t> </a:t>
            </a:r>
            <a:r>
              <a:rPr lang="en-US" sz="2800" dirty="0" err="1">
                <a:solidFill>
                  <a:srgbClr val="222222"/>
                </a:solidFill>
                <a:latin typeface="+mj-lt"/>
              </a:rPr>
              <a:t>cảnh</a:t>
            </a:r>
            <a:r>
              <a:rPr lang="en-US" sz="2800" dirty="0">
                <a:solidFill>
                  <a:srgbClr val="222222"/>
                </a:solidFill>
                <a:latin typeface="+mj-lt"/>
              </a:rPr>
              <a:t> </a:t>
            </a:r>
            <a:r>
              <a:rPr lang="en-US" sz="2800" dirty="0" err="1">
                <a:solidFill>
                  <a:srgbClr val="222222"/>
                </a:solidFill>
                <a:latin typeface="+mj-lt"/>
              </a:rPr>
              <a:t>nổi</a:t>
            </a:r>
            <a:r>
              <a:rPr lang="en-US" sz="2800" dirty="0">
                <a:solidFill>
                  <a:srgbClr val="222222"/>
                </a:solidFill>
                <a:latin typeface="+mj-lt"/>
              </a:rPr>
              <a:t> </a:t>
            </a:r>
            <a:r>
              <a:rPr lang="en-US" sz="2800" dirty="0" err="1">
                <a:solidFill>
                  <a:srgbClr val="222222"/>
                </a:solidFill>
                <a:latin typeface="+mj-lt"/>
              </a:rPr>
              <a:t>tiếng</a:t>
            </a:r>
            <a:r>
              <a:rPr lang="en-US" sz="2800" dirty="0">
                <a:solidFill>
                  <a:srgbClr val="222222"/>
                </a:solidFill>
                <a:latin typeface="+mj-lt"/>
              </a:rPr>
              <a:t> </a:t>
            </a:r>
            <a:r>
              <a:rPr lang="en-US" sz="2800" dirty="0" err="1">
                <a:solidFill>
                  <a:srgbClr val="222222"/>
                </a:solidFill>
                <a:latin typeface="+mj-lt"/>
              </a:rPr>
              <a:t>nh</a:t>
            </a:r>
            <a:r>
              <a:rPr lang="vi-VN" sz="2800" dirty="0">
                <a:solidFill>
                  <a:srgbClr val="222222"/>
                </a:solidFill>
                <a:latin typeface="+mj-lt"/>
              </a:rPr>
              <a:t>ư</a:t>
            </a:r>
            <a:r>
              <a:rPr lang="en-US" sz="2800" dirty="0">
                <a:solidFill>
                  <a:srgbClr val="222222"/>
                </a:solidFill>
                <a:latin typeface="+mj-lt"/>
              </a:rPr>
              <a:t> </a:t>
            </a:r>
            <a:r>
              <a:rPr lang="en-US" sz="2800" dirty="0" err="1">
                <a:solidFill>
                  <a:srgbClr val="222222"/>
                </a:solidFill>
                <a:latin typeface="+mj-lt"/>
              </a:rPr>
              <a:t>Tháp</a:t>
            </a:r>
            <a:r>
              <a:rPr lang="en-US" sz="2800" dirty="0">
                <a:solidFill>
                  <a:srgbClr val="222222"/>
                </a:solidFill>
                <a:latin typeface="+mj-lt"/>
              </a:rPr>
              <a:t> </a:t>
            </a:r>
            <a:r>
              <a:rPr lang="en-US" sz="2800" dirty="0" err="1">
                <a:solidFill>
                  <a:srgbClr val="222222"/>
                </a:solidFill>
                <a:latin typeface="+mj-lt"/>
              </a:rPr>
              <a:t>rùa</a:t>
            </a:r>
            <a:r>
              <a:rPr lang="en-US" sz="2800" dirty="0">
                <a:solidFill>
                  <a:srgbClr val="222222"/>
                </a:solidFill>
                <a:latin typeface="+mj-lt"/>
              </a:rPr>
              <a:t>, </a:t>
            </a:r>
            <a:r>
              <a:rPr lang="en-US" sz="2800" dirty="0" err="1">
                <a:solidFill>
                  <a:srgbClr val="222222"/>
                </a:solidFill>
                <a:latin typeface="+mj-lt"/>
              </a:rPr>
              <a:t>Hồ</a:t>
            </a:r>
            <a:r>
              <a:rPr lang="en-US" sz="2800" dirty="0">
                <a:solidFill>
                  <a:srgbClr val="222222"/>
                </a:solidFill>
                <a:latin typeface="+mj-lt"/>
              </a:rPr>
              <a:t> </a:t>
            </a:r>
            <a:r>
              <a:rPr lang="en-US" sz="2800" dirty="0" err="1">
                <a:solidFill>
                  <a:srgbClr val="222222"/>
                </a:solidFill>
                <a:latin typeface="+mj-lt"/>
              </a:rPr>
              <a:t>hoàn</a:t>
            </a:r>
            <a:r>
              <a:rPr lang="en-US" sz="2800" dirty="0">
                <a:solidFill>
                  <a:srgbClr val="222222"/>
                </a:solidFill>
                <a:latin typeface="+mj-lt"/>
              </a:rPr>
              <a:t> </a:t>
            </a:r>
            <a:r>
              <a:rPr lang="en-US" sz="2800" dirty="0" err="1">
                <a:solidFill>
                  <a:srgbClr val="222222"/>
                </a:solidFill>
                <a:latin typeface="+mj-lt"/>
              </a:rPr>
              <a:t>kiếm</a:t>
            </a:r>
            <a:r>
              <a:rPr lang="en-US" sz="2800" dirty="0">
                <a:solidFill>
                  <a:srgbClr val="222222"/>
                </a:solidFill>
                <a:latin typeface="+mj-lt"/>
              </a:rPr>
              <a:t>, …</a:t>
            </a:r>
            <a:endParaRPr lang="vi-VN" sz="2800" dirty="0">
              <a:latin typeface="+mj-lt"/>
            </a:endParaRPr>
          </a:p>
        </p:txBody>
      </p:sp>
      <p:pic>
        <p:nvPicPr>
          <p:cNvPr id="6" name="Picture 5">
            <a:extLst>
              <a:ext uri="{FF2B5EF4-FFF2-40B4-BE49-F238E27FC236}">
                <a16:creationId xmlns:a16="http://schemas.microsoft.com/office/drawing/2014/main" xmlns="" id="{A7A56C25-0B45-40A3-9B2C-198B38105F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1885" y="3280229"/>
            <a:ext cx="11615058" cy="3190875"/>
          </a:xfrm>
          <a:prstGeom prst="rect">
            <a:avLst/>
          </a:prstGeom>
        </p:spPr>
      </p:pic>
    </p:spTree>
    <p:extLst>
      <p:ext uri="{BB962C8B-B14F-4D97-AF65-F5344CB8AC3E}">
        <p14:creationId xmlns:p14="http://schemas.microsoft.com/office/powerpoint/2010/main" val="3939851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9AD3F731-C047-424A-8062-9C868DCF6828}"/>
              </a:ext>
            </a:extLst>
          </p:cNvPr>
          <p:cNvSpPr/>
          <p:nvPr/>
        </p:nvSpPr>
        <p:spPr>
          <a:xfrm>
            <a:off x="544285" y="1446214"/>
            <a:ext cx="11310258" cy="2677656"/>
          </a:xfrm>
          <a:prstGeom prst="rect">
            <a:avLst/>
          </a:prstGeom>
        </p:spPr>
        <p:txBody>
          <a:bodyPr wrap="square">
            <a:spAutoFit/>
          </a:bodyPr>
          <a:lstStyle/>
          <a:p>
            <a:pPr algn="just"/>
            <a:r>
              <a:rPr lang="vi-VN" sz="2800" b="0" i="0" dirty="0">
                <a:solidFill>
                  <a:srgbClr val="222222"/>
                </a:solidFill>
                <a:effectLst/>
                <a:latin typeface="Roboto"/>
              </a:rPr>
              <a:t>Huế đã thành một trong những thành phố nổi tiếng của Việt Nam và là một trong 3 vùng du lịch lớn của cả nước. Thu hút du khách bởi bề dày lịch sử văn hóa lâu năm cùng nhiều công trình kiến trúc ấn tượng và cả thiên nhiên hữu tình, con người chất phát hiền hòa. Huế đang là nơi bảo tồn nhiều quần thể di tích lịch sử cùng nhiều thắng cảnh được thế giới công nhận.</a:t>
            </a:r>
            <a:endParaRPr lang="vi-VN" sz="2800" dirty="0"/>
          </a:p>
        </p:txBody>
      </p:sp>
      <p:sp>
        <p:nvSpPr>
          <p:cNvPr id="2" name="TextBox 1">
            <a:extLst>
              <a:ext uri="{FF2B5EF4-FFF2-40B4-BE49-F238E27FC236}">
                <a16:creationId xmlns:a16="http://schemas.microsoft.com/office/drawing/2014/main" xmlns="" id="{A083F4C2-EB14-48C9-AE81-D24569BCD305}"/>
              </a:ext>
            </a:extLst>
          </p:cNvPr>
          <p:cNvSpPr txBox="1"/>
          <p:nvPr/>
        </p:nvSpPr>
        <p:spPr>
          <a:xfrm>
            <a:off x="1524000" y="492912"/>
            <a:ext cx="8567057" cy="584775"/>
          </a:xfrm>
          <a:prstGeom prst="rect">
            <a:avLst/>
          </a:prstGeom>
          <a:noFill/>
        </p:spPr>
        <p:txBody>
          <a:bodyPr wrap="square" rtlCol="0">
            <a:spAutoFit/>
          </a:bodyPr>
          <a:lstStyle/>
          <a:p>
            <a:pPr algn="ctr"/>
            <a:r>
              <a:rPr lang="en-US" sz="3200" dirty="0">
                <a:solidFill>
                  <a:srgbClr val="FF0000"/>
                </a:solidFill>
              </a:rPr>
              <a:t>THÀNH PHỐ HUẾ</a:t>
            </a:r>
            <a:endParaRPr lang="vi-VN" sz="3200" dirty="0">
              <a:solidFill>
                <a:srgbClr val="FF0000"/>
              </a:solidFill>
            </a:endParaRPr>
          </a:p>
        </p:txBody>
      </p:sp>
      <p:pic>
        <p:nvPicPr>
          <p:cNvPr id="5" name="Picture 4">
            <a:extLst>
              <a:ext uri="{FF2B5EF4-FFF2-40B4-BE49-F238E27FC236}">
                <a16:creationId xmlns:a16="http://schemas.microsoft.com/office/drawing/2014/main" xmlns="" id="{EAA07EA5-FF88-426D-B126-3727DF3A2B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4285" y="4492397"/>
            <a:ext cx="11146972" cy="2093460"/>
          </a:xfrm>
          <a:prstGeom prst="rect">
            <a:avLst/>
          </a:prstGeom>
        </p:spPr>
      </p:pic>
    </p:spTree>
    <p:extLst>
      <p:ext uri="{BB962C8B-B14F-4D97-AF65-F5344CB8AC3E}">
        <p14:creationId xmlns:p14="http://schemas.microsoft.com/office/powerpoint/2010/main" val="2120906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C175F64-7E1C-47BA-87D1-8C5CC1F9AFAD}"/>
              </a:ext>
            </a:extLst>
          </p:cNvPr>
          <p:cNvSpPr>
            <a:spLocks noGrp="1"/>
          </p:cNvSpPr>
          <p:nvPr>
            <p:ph type="title"/>
          </p:nvPr>
        </p:nvSpPr>
        <p:spPr/>
        <p:txBody>
          <a:bodyPr/>
          <a:lstStyle/>
          <a:p>
            <a:pPr algn="ctr"/>
            <a:r>
              <a:rPr lang="en-US" dirty="0">
                <a:solidFill>
                  <a:srgbClr val="FF0000"/>
                </a:solidFill>
              </a:rPr>
              <a:t>GIỚI THIỆU VỀ BIỂN ĐẢO</a:t>
            </a:r>
            <a:endParaRPr lang="vi-VN" dirty="0">
              <a:solidFill>
                <a:srgbClr val="FF0000"/>
              </a:solidFill>
            </a:endParaRPr>
          </a:p>
        </p:txBody>
      </p:sp>
      <p:pic>
        <p:nvPicPr>
          <p:cNvPr id="5" name="Picture 4">
            <a:extLst>
              <a:ext uri="{FF2B5EF4-FFF2-40B4-BE49-F238E27FC236}">
                <a16:creationId xmlns:a16="http://schemas.microsoft.com/office/drawing/2014/main" xmlns="" id="{BB4FA6A7-B24D-4C91-82C7-E04FBA9111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943" y="1995487"/>
            <a:ext cx="5138057" cy="2867025"/>
          </a:xfrm>
          <a:prstGeom prst="rect">
            <a:avLst/>
          </a:prstGeom>
        </p:spPr>
      </p:pic>
      <p:pic>
        <p:nvPicPr>
          <p:cNvPr id="7" name="Picture 6">
            <a:extLst>
              <a:ext uri="{FF2B5EF4-FFF2-40B4-BE49-F238E27FC236}">
                <a16:creationId xmlns:a16="http://schemas.microsoft.com/office/drawing/2014/main" xmlns="" id="{A1DE3E49-C353-4A46-AFDD-353A17281E3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38256" y="1995487"/>
            <a:ext cx="4833257" cy="2867025"/>
          </a:xfrm>
          <a:prstGeom prst="rect">
            <a:avLst/>
          </a:prstGeom>
        </p:spPr>
      </p:pic>
    </p:spTree>
    <p:extLst>
      <p:ext uri="{BB962C8B-B14F-4D97-AF65-F5344CB8AC3E}">
        <p14:creationId xmlns:p14="http://schemas.microsoft.com/office/powerpoint/2010/main" val="4157764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181</Words>
  <Application>Microsoft Office PowerPoint</Application>
  <PresentationFormat>Custom</PresentationFormat>
  <Paragraphs>6</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THỦ ĐÔ HÀ NỘI</vt:lpstr>
      <vt:lpstr>PowerPoint Presentation</vt:lpstr>
      <vt:lpstr>GIỚI THIỆU VỀ BIỂN ĐẢO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Techsi.vn</cp:lastModifiedBy>
  <cp:revision>6</cp:revision>
  <dcterms:created xsi:type="dcterms:W3CDTF">2021-02-18T09:39:51Z</dcterms:created>
  <dcterms:modified xsi:type="dcterms:W3CDTF">2021-10-31T02:17:13Z</dcterms:modified>
</cp:coreProperties>
</file>