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F8DC-AC74-4566-9FB8-C594BA04A98F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0ED81-E082-4148-96BF-37E91361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276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F8DC-AC74-4566-9FB8-C594BA04A98F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0ED81-E082-4148-96BF-37E91361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953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F8DC-AC74-4566-9FB8-C594BA04A98F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0ED81-E082-4148-96BF-37E91361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347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F8DC-AC74-4566-9FB8-C594BA04A98F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0ED81-E082-4148-96BF-37E91361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11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F8DC-AC74-4566-9FB8-C594BA04A98F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0ED81-E082-4148-96BF-37E91361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68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F8DC-AC74-4566-9FB8-C594BA04A98F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0ED81-E082-4148-96BF-37E91361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78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F8DC-AC74-4566-9FB8-C594BA04A98F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0ED81-E082-4148-96BF-37E91361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902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F8DC-AC74-4566-9FB8-C594BA04A98F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0ED81-E082-4148-96BF-37E91361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96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F8DC-AC74-4566-9FB8-C594BA04A98F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0ED81-E082-4148-96BF-37E91361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458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F8DC-AC74-4566-9FB8-C594BA04A98F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0ED81-E082-4148-96BF-37E91361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83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F8DC-AC74-4566-9FB8-C594BA04A98F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0ED81-E082-4148-96BF-37E91361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087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4F8DC-AC74-4566-9FB8-C594BA04A98F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0ED81-E082-4148-96BF-37E91361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333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1582738" y="0"/>
            <a:ext cx="90090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6" tIns="34294" rIns="68586" bIns="34294" anchor="ctr"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vi-VN" altLang="vi-VN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6637" name="WordArt 13"/>
          <p:cNvSpPr>
            <a:spLocks noChangeArrowheads="1" noChangeShapeType="1" noTextEdit="1"/>
          </p:cNvSpPr>
          <p:nvPr/>
        </p:nvSpPr>
        <p:spPr bwMode="auto">
          <a:xfrm>
            <a:off x="2819400" y="1524000"/>
            <a:ext cx="6934200" cy="5638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 defTabSz="912813" fontAlgn="base">
              <a:spcBef>
                <a:spcPct val="0"/>
              </a:spcBef>
              <a:spcAft>
                <a:spcPct val="0"/>
              </a:spcAft>
            </a:pPr>
            <a:endParaRPr lang="en-US" sz="3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rgbClr val="80008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55300" name="Picture 15" descr="67088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667000"/>
            <a:ext cx="1447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1" name="WordArt 19"/>
          <p:cNvSpPr>
            <a:spLocks noChangeArrowheads="1" noChangeShapeType="1" noTextEdit="1"/>
          </p:cNvSpPr>
          <p:nvPr/>
        </p:nvSpPr>
        <p:spPr bwMode="auto">
          <a:xfrm>
            <a:off x="4648200" y="3972984"/>
            <a:ext cx="3048000" cy="52281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2813" fontAlgn="base">
              <a:spcBef>
                <a:spcPct val="0"/>
              </a:spcBef>
              <a:spcAft>
                <a:spcPct val="0"/>
              </a:spcAft>
            </a:pPr>
            <a:r>
              <a:rPr lang="en-US" sz="2700" b="1" kern="10">
                <a:solidFill>
                  <a:srgbClr val="0000FF"/>
                </a:solidFill>
                <a:latin typeface="Times New Roman"/>
                <a:cs typeface="Times New Roman"/>
              </a:rPr>
              <a:t>MÔN : TIN HỌC</a:t>
            </a:r>
          </a:p>
        </p:txBody>
      </p:sp>
      <p:sp>
        <p:nvSpPr>
          <p:cNvPr id="55302" name="WordArt 20"/>
          <p:cNvSpPr>
            <a:spLocks noChangeArrowheads="1" noChangeShapeType="1" noTextEdit="1"/>
          </p:cNvSpPr>
          <p:nvPr/>
        </p:nvSpPr>
        <p:spPr bwMode="auto">
          <a:xfrm>
            <a:off x="5029200" y="4887384"/>
            <a:ext cx="2133600" cy="52281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2813" fontAlgn="base">
              <a:spcBef>
                <a:spcPct val="0"/>
              </a:spcBef>
              <a:spcAft>
                <a:spcPct val="0"/>
              </a:spcAft>
            </a:pPr>
            <a:r>
              <a:rPr lang="en-US" sz="2700" kern="10" dirty="0" err="1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Lớp</a:t>
            </a:r>
            <a:r>
              <a:rPr lang="en-US" sz="2700" kern="10" dirty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: 5</a:t>
            </a:r>
          </a:p>
        </p:txBody>
      </p:sp>
      <p:pic>
        <p:nvPicPr>
          <p:cNvPr id="55303" name="Picture 21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7"/>
            <a:ext cx="1828800" cy="124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4" name="Picture 24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296400" y="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5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138541">
            <a:off x="1522943" y="5586419"/>
            <a:ext cx="127846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6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345623" y="5585887"/>
            <a:ext cx="1277937" cy="1272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8" name="TextBox 2"/>
          <p:cNvSpPr txBox="1">
            <a:spLocks noChangeArrowheads="1"/>
          </p:cNvSpPr>
          <p:nvPr/>
        </p:nvSpPr>
        <p:spPr bwMode="auto">
          <a:xfrm>
            <a:off x="2162185" y="1524000"/>
            <a:ext cx="8201025" cy="80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6" tIns="34294" rIns="68586" bIns="34294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NHIỆT LIỆT CHÀO MỪNG CÁC QUÝ THẦY CÔ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 DỰ GIỜ THĂM LỚP</a:t>
            </a:r>
          </a:p>
        </p:txBody>
      </p:sp>
    </p:spTree>
    <p:extLst>
      <p:ext uri="{BB962C8B-B14F-4D97-AF65-F5344CB8AC3E}">
        <p14:creationId xmlns:p14="http://schemas.microsoft.com/office/powerpoint/2010/main" val="8182574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" name="Picture 20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0371" y="7"/>
            <a:ext cx="9147629" cy="681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utoShape 13" descr="Kết quả hình ảnh cho mũi tên"/>
          <p:cNvSpPr>
            <a:spLocks noChangeAspect="1" noChangeArrowheads="1"/>
          </p:cNvSpPr>
          <p:nvPr/>
        </p:nvSpPr>
        <p:spPr bwMode="auto">
          <a:xfrm>
            <a:off x="1679575" y="-14446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2848769" y="3834516"/>
            <a:ext cx="6477000" cy="1676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CHIẾU</a:t>
            </a:r>
            <a:endParaRPr lang="en-US" sz="40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-Point Star 7"/>
          <p:cNvSpPr/>
          <p:nvPr/>
        </p:nvSpPr>
        <p:spPr>
          <a:xfrm>
            <a:off x="4988377" y="2508447"/>
            <a:ext cx="2211614" cy="1253836"/>
          </a:xfrm>
          <a:prstGeom prst="star7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582738" y="29633"/>
            <a:ext cx="90090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77" tIns="34289" rIns="68577" bIns="34289" anchor="ctr"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vi-VN" altLang="vi-VN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" name="Horizontal Scroll 1"/>
          <p:cNvSpPr/>
          <p:nvPr/>
        </p:nvSpPr>
        <p:spPr>
          <a:xfrm>
            <a:off x="1984376" y="304800"/>
            <a:ext cx="8150225" cy="1219200"/>
          </a:xfrm>
          <a:prstGeom prst="horizontalScroll">
            <a:avLst/>
          </a:prstGeom>
          <a:solidFill>
            <a:srgbClr val="E6E6E6"/>
          </a:solidFill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rgbClr val="FF0000"/>
                </a:solidFill>
                <a:latin typeface="HP001 4 hàng" panose="020B0603050302020204" pitchFamily="34" charset="0"/>
              </a:rPr>
              <a:t>Thứ</a:t>
            </a:r>
            <a:r>
              <a:rPr lang="en-US" sz="2400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sáu</a:t>
            </a:r>
            <a:r>
              <a:rPr lang="en-US" sz="2400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HP001 4 hàng" panose="020B0603050302020204" pitchFamily="34" charset="0"/>
              </a:rPr>
              <a:t>ngày</a:t>
            </a:r>
            <a:r>
              <a:rPr lang="en-US" sz="2400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25 </a:t>
            </a:r>
            <a:r>
              <a:rPr lang="en-US" sz="2400" dirty="0" err="1">
                <a:solidFill>
                  <a:srgbClr val="FF0000"/>
                </a:solidFill>
                <a:latin typeface="HP001 4 hàng" panose="020B0603050302020204" pitchFamily="34" charset="0"/>
              </a:rPr>
              <a:t>tháng</a:t>
            </a:r>
            <a:r>
              <a:rPr lang="en-US" sz="2400" dirty="0">
                <a:solidFill>
                  <a:srgbClr val="FF0000"/>
                </a:solidFill>
                <a:latin typeface="HP001 4 hàng" panose="020B0603050302020204" pitchFamily="34" charset="0"/>
              </a:rPr>
              <a:t> 12 </a:t>
            </a:r>
            <a:r>
              <a:rPr lang="en-US" sz="2400" dirty="0" err="1">
                <a:solidFill>
                  <a:srgbClr val="FF0000"/>
                </a:solidFill>
                <a:latin typeface="HP001 4 hàng" panose="020B0603050302020204" pitchFamily="34" charset="0"/>
              </a:rPr>
              <a:t>năm</a:t>
            </a:r>
            <a:r>
              <a:rPr lang="en-US" sz="2400" dirty="0">
                <a:solidFill>
                  <a:srgbClr val="FF0000"/>
                </a:solidFill>
                <a:latin typeface="HP001 4 hàng" panose="020B0603050302020204" pitchFamily="34" charset="0"/>
              </a:rPr>
              <a:t> 2020</a:t>
            </a:r>
          </a:p>
          <a:p>
            <a:pPr algn="ctr"/>
            <a:r>
              <a:rPr lang="en-US" sz="2400" dirty="0">
                <a:solidFill>
                  <a:srgbClr val="FF0000"/>
                </a:solidFill>
                <a:latin typeface="HP001 4 hàng" panose="020B0603050302020204" pitchFamily="34" charset="0"/>
              </a:rPr>
              <a:t>Tin </a:t>
            </a:r>
            <a:r>
              <a:rPr lang="en-US" sz="2400" dirty="0" err="1">
                <a:solidFill>
                  <a:srgbClr val="FF0000"/>
                </a:solidFill>
                <a:latin typeface="HP001 4 hàng" panose="020B0603050302020204" pitchFamily="34" charset="0"/>
              </a:rPr>
              <a:t>học</a:t>
            </a:r>
            <a:endParaRPr lang="en-US" sz="240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13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1582738" y="0"/>
            <a:ext cx="9009062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6" tIns="34294" rIns="68586" bIns="34294" anchor="ctr"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vi-VN" altLang="vi-VN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6637" name="WordArt 13"/>
          <p:cNvSpPr>
            <a:spLocks noChangeArrowheads="1" noChangeShapeType="1" noTextEdit="1"/>
          </p:cNvSpPr>
          <p:nvPr/>
        </p:nvSpPr>
        <p:spPr bwMode="auto">
          <a:xfrm>
            <a:off x="2819400" y="1524000"/>
            <a:ext cx="6934200" cy="5638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 defTabSz="912813" fontAlgn="base">
              <a:spcBef>
                <a:spcPct val="0"/>
              </a:spcBef>
              <a:spcAft>
                <a:spcPct val="0"/>
              </a:spcAft>
            </a:pPr>
            <a:endParaRPr lang="en-US" sz="3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rgbClr val="80008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5301" name="WordArt 19"/>
          <p:cNvSpPr>
            <a:spLocks noChangeArrowheads="1" noChangeShapeType="1" noTextEdit="1"/>
          </p:cNvSpPr>
          <p:nvPr/>
        </p:nvSpPr>
        <p:spPr bwMode="auto">
          <a:xfrm>
            <a:off x="1949440" y="2961564"/>
            <a:ext cx="8413770" cy="153423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2813" fontAlgn="base">
              <a:spcBef>
                <a:spcPct val="0"/>
              </a:spcBef>
              <a:spcAft>
                <a:spcPct val="0"/>
              </a:spcAft>
            </a:pPr>
            <a:endParaRPr lang="en-US" sz="2700" b="1" kern="1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pic>
        <p:nvPicPr>
          <p:cNvPr id="55303" name="Picture 2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7"/>
            <a:ext cx="1828800" cy="124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4" name="Picture 24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296400" y="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5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138541">
            <a:off x="1522943" y="5586419"/>
            <a:ext cx="127846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6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345623" y="5585887"/>
            <a:ext cx="1277937" cy="1272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352800" y="365125"/>
            <a:ext cx="7142328" cy="1325563"/>
          </a:xfrm>
        </p:spPr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2429300" y="2055805"/>
            <a:ext cx="7710987" cy="4121157"/>
          </a:xfrm>
        </p:spPr>
        <p:txBody>
          <a:bodyPr/>
          <a:lstStyle/>
          <a:p>
            <a:pPr algn="ctr" defTabSz="912813" fontAlgn="base">
              <a:spcBef>
                <a:spcPct val="0"/>
              </a:spcBef>
              <a:spcAft>
                <a:spcPct val="0"/>
              </a:spcAft>
            </a:pP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Em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hãy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chèn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vào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bài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trình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chiếu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một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bài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hát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mà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em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đã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được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học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và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chọn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chế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độ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tự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động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chạy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cho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bài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latin typeface="Times New Roman"/>
                <a:cs typeface="Times New Roman"/>
              </a:rPr>
              <a:t>hát</a:t>
            </a:r>
            <a:r>
              <a:rPr lang="en-US" b="1" kern="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đó</a:t>
            </a:r>
            <a:r>
              <a:rPr lang="en-US" b="1" kern="10" dirty="0" smtClean="0">
                <a:solidFill>
                  <a:srgbClr val="0000FF"/>
                </a:solidFill>
                <a:latin typeface="Times New Roman"/>
                <a:cs typeface="Times New Roman"/>
              </a:rPr>
              <a:t>? </a:t>
            </a:r>
            <a:endParaRPr lang="en-US" b="1" kern="1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12849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07633"/>
            <a:ext cx="10515600" cy="1457770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>
            <a:off x="382137" y="1187355"/>
            <a:ext cx="1214651" cy="92804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9075761" y="1555845"/>
            <a:ext cx="1214651" cy="92804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9444251" y="2917568"/>
            <a:ext cx="997423" cy="66478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0717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29757"/>
            <a:ext cx="11089943" cy="6397322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3807725" y="1909052"/>
            <a:ext cx="805218" cy="15694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6782368" y="4914914"/>
            <a:ext cx="1401739" cy="109772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ight Arrow 9"/>
          <p:cNvSpPr/>
          <p:nvPr/>
        </p:nvSpPr>
        <p:spPr>
          <a:xfrm rot="2009622">
            <a:off x="950615" y="-113731"/>
            <a:ext cx="1828800" cy="957711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PowerPoint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2016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363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vi-VN" altLang="en-US" sz="3600" b="1" dirty="0">
                <a:solidFill>
                  <a:srgbClr val="FF0000"/>
                </a:solidFill>
              </a:rPr>
              <a:t>B. HOẠT ĐỘNG THỰC HÀNH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altLang="en-US" dirty="0" smtClean="0">
                <a:solidFill>
                  <a:srgbClr val="000099"/>
                </a:solidFill>
                <a:latin typeface="+mj-lt"/>
              </a:rPr>
              <a:t>* </a:t>
            </a:r>
            <a:r>
              <a:rPr lang="vi-VN" altLang="en-US" dirty="0" smtClean="0">
                <a:solidFill>
                  <a:srgbClr val="000099"/>
                </a:solidFill>
                <a:latin typeface="+mj-lt"/>
              </a:rPr>
              <a:t>Em </a:t>
            </a:r>
            <a:r>
              <a:rPr lang="vi-VN" altLang="en-US" dirty="0">
                <a:solidFill>
                  <a:srgbClr val="000099"/>
                </a:solidFill>
                <a:latin typeface="+mj-lt"/>
              </a:rPr>
              <a:t>thực hành các thao tác sau:</a:t>
            </a:r>
          </a:p>
          <a:p>
            <a:pPr marL="0" indent="0">
              <a:buNone/>
            </a:pPr>
            <a:r>
              <a:rPr lang="vi-VN" altLang="en-US" dirty="0">
                <a:solidFill>
                  <a:srgbClr val="000099"/>
                </a:solidFill>
                <a:latin typeface="+mj-lt"/>
              </a:rPr>
              <a:t>- Bổ sung trang trình chiếu mới, có tiêu đề Bài hát em thích</a:t>
            </a:r>
          </a:p>
          <a:p>
            <a:pPr marL="0" indent="0">
              <a:buNone/>
            </a:pPr>
            <a:r>
              <a:rPr lang="vi-VN" altLang="en-US" dirty="0">
                <a:solidFill>
                  <a:srgbClr val="000099"/>
                </a:solidFill>
                <a:latin typeface="+mj-lt"/>
              </a:rPr>
              <a:t>- Chèn lời bài hát Em yêu trường em vào trang trình chiếu</a:t>
            </a:r>
          </a:p>
          <a:p>
            <a:pPr marL="0" indent="0">
              <a:buNone/>
            </a:pPr>
            <a:r>
              <a:rPr lang="vi-VN" altLang="en-US" dirty="0">
                <a:solidFill>
                  <a:srgbClr val="000099"/>
                </a:solidFill>
                <a:latin typeface="+mj-lt"/>
              </a:rPr>
              <a:t>- Sau đó, chèn tệp âm thanh của bài hát Em yêu trường em vào trang trình </a:t>
            </a:r>
            <a:r>
              <a:rPr lang="vi-VN" altLang="en-US" dirty="0" smtClean="0">
                <a:solidFill>
                  <a:srgbClr val="000099"/>
                </a:solidFill>
                <a:latin typeface="+mj-lt"/>
              </a:rPr>
              <a:t>chiếu</a:t>
            </a:r>
            <a:r>
              <a:rPr lang="en-US" altLang="en-US" smtClean="0">
                <a:solidFill>
                  <a:srgbClr val="000099"/>
                </a:solidFill>
                <a:latin typeface="+mj-lt"/>
              </a:rPr>
              <a:t>.</a:t>
            </a:r>
            <a:endParaRPr lang="vi-VN" altLang="en-US" dirty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685800" y="29633"/>
            <a:ext cx="10972800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77" tIns="34289" rIns="68577" bIns="34289" anchor="ctr"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vi-VN" altLang="vi-VN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45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136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HP001 4 hàng</vt:lpstr>
      <vt:lpstr>Times New Roman</vt:lpstr>
      <vt:lpstr>Office Theme</vt:lpstr>
      <vt:lpstr>PowerPoint Presentation</vt:lpstr>
      <vt:lpstr>PowerPoint Presentation</vt:lpstr>
      <vt:lpstr>Kiểm tra bài cũ </vt:lpstr>
      <vt:lpstr>PowerPoint Presentation</vt:lpstr>
      <vt:lpstr>PowerPoint Presentation</vt:lpstr>
      <vt:lpstr>B. HOẠT ĐỘNG THỰC HÀNH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Hoang-truong</dc:creator>
  <cp:lastModifiedBy>Hoang-truong</cp:lastModifiedBy>
  <cp:revision>3</cp:revision>
  <dcterms:created xsi:type="dcterms:W3CDTF">2020-12-24T13:58:45Z</dcterms:created>
  <dcterms:modified xsi:type="dcterms:W3CDTF">2020-12-24T14:11:21Z</dcterms:modified>
</cp:coreProperties>
</file>