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69" r:id="rId4"/>
    <p:sldId id="257" r:id="rId5"/>
    <p:sldId id="259" r:id="rId6"/>
    <p:sldId id="260" r:id="rId7"/>
    <p:sldId id="258" r:id="rId8"/>
    <p:sldId id="261" r:id="rId9"/>
    <p:sldId id="262" r:id="rId10"/>
    <p:sldId id="273" r:id="rId11"/>
    <p:sldId id="263" r:id="rId12"/>
    <p:sldId id="264" r:id="rId13"/>
    <p:sldId id="266" r:id="rId14"/>
    <p:sldId id="274" r:id="rId15"/>
    <p:sldId id="265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CC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49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493E5-FFE2-48C3-AA84-FACC9B07B31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32509-9E71-4F1E-AEEF-29CC2B471C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kiểu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gõ</a:t>
            </a:r>
            <a:r>
              <a:rPr lang="en-US" baseline="0" dirty="0" smtClean="0"/>
              <a:t> telex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ư </a:t>
            </a:r>
            <a:r>
              <a:rPr lang="en-US" baseline="0" dirty="0" err="1" smtClean="0"/>
              <a:t>gõ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ơ </a:t>
            </a:r>
            <a:r>
              <a:rPr lang="en-US" baseline="0" dirty="0" err="1" smtClean="0"/>
              <a:t>goc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2509-9E71-4F1E-AEEF-29CC2B471C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5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2509-9E71-4F1E-AEEF-29CC2B471C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2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2509-9E71-4F1E-AEEF-29CC2B471C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2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3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8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7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9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1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0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9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3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2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B9BA2-B2BE-4310-AFF0-7549615168EA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microsoft.com/office/2007/relationships/hdphoto" Target="../media/hdphoto2.wdp"/><Relationship Id="rId7" Type="http://schemas.openxmlformats.org/officeDocument/2006/relationships/image" Target="../media/image51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microsoft.com/office/2007/relationships/hdphoto" Target="../media/hdphoto3.wdp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1048584"/>
          <p:cNvSpPr txBox="1">
            <a:spLocks noChangeArrowheads="1"/>
          </p:cNvSpPr>
          <p:nvPr/>
        </p:nvSpPr>
        <p:spPr bwMode="auto">
          <a:xfrm>
            <a:off x="3635375" y="6489700"/>
            <a:ext cx="291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lang="en-US" altLang="en-US" i="1">
                <a:solidFill>
                  <a:schemeClr val="bg1"/>
                </a:solidFill>
                <a:latin typeface="Calibri" pitchFamily="34" charset="0"/>
              </a:rPr>
              <a:t>Ngày 02 Tháng 12 Năm 2019</a:t>
            </a:r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642938" y="2357438"/>
            <a:ext cx="8001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sym typeface="Arial" charset="0"/>
              </a:rPr>
              <a:t>Môn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sym typeface="Arial" charset="0"/>
              </a:rPr>
              <a:t> Tin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sym typeface="Arial" charset="0"/>
              </a:rPr>
              <a:t>học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sym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sym typeface="Arial" charset="0"/>
              </a:rPr>
              <a:t>Lớp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sym typeface="Arial" charset="0"/>
              </a:rPr>
              <a:t> 4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14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0"/>
            <a:ext cx="1023820" cy="9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" y="6324600"/>
            <a:ext cx="8935712" cy="3714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75141" y="3313544"/>
            <a:ext cx="6725372" cy="371475"/>
          </a:xfrm>
          <a:prstGeom prst="rect">
            <a:avLst/>
          </a:prstGeom>
        </p:spPr>
      </p:pic>
      <p:pic>
        <p:nvPicPr>
          <p:cNvPr id="5122" name="Picture 2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-214338"/>
            <a:ext cx="1853079" cy="73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357430"/>
            <a:ext cx="7355650" cy="13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714348" y="857232"/>
            <a:ext cx="2214578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Kiểu chữ gạch chân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4744" y="4572008"/>
            <a:ext cx="1000132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Cỡ chữ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596" y="4572008"/>
            <a:ext cx="2214578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Kiểu chữ đậm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7686" y="785794"/>
            <a:ext cx="1071570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Căn lề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5074" y="1000108"/>
            <a:ext cx="2214578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Kiểu chữ nghiêng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57884" y="4643446"/>
            <a:ext cx="2214578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Phông chữ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1071538" y="2071678"/>
            <a:ext cx="1643074" cy="7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V="1">
            <a:off x="1571604" y="1214422"/>
            <a:ext cx="5143536" cy="18573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2"/>
          </p:cNvCxnSpPr>
          <p:nvPr/>
        </p:nvCxnSpPr>
        <p:spPr>
          <a:xfrm rot="5400000">
            <a:off x="3917270" y="1881295"/>
            <a:ext cx="1702370" cy="2500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250001" y="3679033"/>
            <a:ext cx="1357322" cy="4286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2357422" y="2714620"/>
            <a:ext cx="4357718" cy="19288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V="1">
            <a:off x="2786050" y="3143248"/>
            <a:ext cx="1714512" cy="10001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1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ết quả hình ảnh cho hình nền powerpoint về công nghệ thông 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9677400"/>
            <a:ext cx="9067800" cy="931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ết quả hình ảnh cho HÌNH NỀN LỊCH S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-28146"/>
            <a:ext cx="9171709" cy="687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752600" y="76200"/>
            <a:ext cx="5257800" cy="12954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87" y="1621411"/>
            <a:ext cx="2215134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67" y="2392937"/>
            <a:ext cx="2173570" cy="61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67" y="3144546"/>
            <a:ext cx="99722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87" y="3838356"/>
            <a:ext cx="1711976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36" y="4574871"/>
            <a:ext cx="479253" cy="51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513518" y="1609071"/>
            <a:ext cx="2528455" cy="5922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A. </a:t>
            </a:r>
            <a:r>
              <a:rPr lang="en-US" b="1" dirty="0" err="1" smtClean="0">
                <a:solidFill>
                  <a:schemeClr val="bg1"/>
                </a:solidFill>
              </a:rPr>
              <a:t>Màu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513518" y="2405276"/>
            <a:ext cx="2528455" cy="5922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B. </a:t>
            </a:r>
            <a:r>
              <a:rPr lang="en-US" b="1" dirty="0" err="1" smtClean="0"/>
              <a:t>Cỡ</a:t>
            </a:r>
            <a:r>
              <a:rPr lang="en-US" b="1" dirty="0" smtClean="0"/>
              <a:t> </a:t>
            </a:r>
            <a:r>
              <a:rPr lang="en-US" b="1" dirty="0" err="1" smtClean="0"/>
              <a:t>chữ</a:t>
            </a:r>
            <a:endParaRPr lang="en-US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5520445" y="3124819"/>
            <a:ext cx="2521528" cy="5922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C. </a:t>
            </a:r>
            <a:r>
              <a:rPr lang="en-US" b="1" dirty="0" err="1" smtClean="0"/>
              <a:t>Kiểu</a:t>
            </a:r>
            <a:r>
              <a:rPr lang="en-US" b="1" dirty="0" smtClean="0"/>
              <a:t> </a:t>
            </a:r>
            <a:r>
              <a:rPr lang="en-US" b="1" dirty="0" err="1" smtClean="0"/>
              <a:t>chữ</a:t>
            </a:r>
            <a:endParaRPr lang="en-US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513518" y="3850695"/>
            <a:ext cx="2528455" cy="5922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D. </a:t>
            </a:r>
            <a:r>
              <a:rPr lang="en-US" b="1" dirty="0" err="1" smtClean="0"/>
              <a:t>Phông</a:t>
            </a:r>
            <a:r>
              <a:rPr lang="en-US" b="1" dirty="0" smtClean="0"/>
              <a:t> </a:t>
            </a:r>
            <a:r>
              <a:rPr lang="en-US" b="1" dirty="0" err="1" smtClean="0"/>
              <a:t>chữ</a:t>
            </a:r>
            <a:endParaRPr lang="en-US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5520445" y="4587210"/>
            <a:ext cx="2521528" cy="5922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E. </a:t>
            </a:r>
            <a:r>
              <a:rPr lang="en-US" b="1" dirty="0" err="1" smtClean="0"/>
              <a:t>Căn</a:t>
            </a:r>
            <a:r>
              <a:rPr lang="en-US" b="1" dirty="0" smtClean="0"/>
              <a:t> </a:t>
            </a:r>
            <a:r>
              <a:rPr lang="en-US" b="1" dirty="0" err="1" smtClean="0"/>
              <a:t>lề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2" name="6-Point Star 31"/>
          <p:cNvSpPr/>
          <p:nvPr/>
        </p:nvSpPr>
        <p:spPr>
          <a:xfrm>
            <a:off x="1186975" y="3124819"/>
            <a:ext cx="668943" cy="567604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3" name="6-Point Star 32"/>
          <p:cNvSpPr/>
          <p:nvPr/>
        </p:nvSpPr>
        <p:spPr>
          <a:xfrm>
            <a:off x="1200830" y="3850695"/>
            <a:ext cx="668943" cy="567604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4" name="6-Point Star 33"/>
          <p:cNvSpPr/>
          <p:nvPr/>
        </p:nvSpPr>
        <p:spPr>
          <a:xfrm>
            <a:off x="1200830" y="4614700"/>
            <a:ext cx="668943" cy="567604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1" name="Straight Arrow Connector 10"/>
          <p:cNvCxnSpPr>
            <a:endCxn id="28" idx="1"/>
          </p:cNvCxnSpPr>
          <p:nvPr/>
        </p:nvCxnSpPr>
        <p:spPr>
          <a:xfrm>
            <a:off x="4271721" y="2045060"/>
            <a:ext cx="1241797" cy="2101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214337" y="2680635"/>
            <a:ext cx="1241797" cy="2101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6" idx="1"/>
          </p:cNvCxnSpPr>
          <p:nvPr/>
        </p:nvCxnSpPr>
        <p:spPr>
          <a:xfrm flipV="1">
            <a:off x="3050556" y="2701417"/>
            <a:ext cx="2462962" cy="755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768563" y="3545246"/>
            <a:ext cx="1831546" cy="5892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578289" y="2045060"/>
            <a:ext cx="2942156" cy="2864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6-Point Star 47"/>
          <p:cNvSpPr/>
          <p:nvPr/>
        </p:nvSpPr>
        <p:spPr>
          <a:xfrm>
            <a:off x="1256248" y="1660375"/>
            <a:ext cx="668943" cy="567604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9" name="6-Point Star 48"/>
          <p:cNvSpPr/>
          <p:nvPr/>
        </p:nvSpPr>
        <p:spPr>
          <a:xfrm>
            <a:off x="1242392" y="2417615"/>
            <a:ext cx="668943" cy="567604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285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ết quả hình ảnh cho CÂU HỎ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2743200"/>
            <a:ext cx="3623535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394884" y="349675"/>
            <a:ext cx="3810000" cy="2667000"/>
          </a:xfrm>
          <a:prstGeom prst="cloudCallout">
            <a:avLst>
              <a:gd name="adj1" fmla="val -41560"/>
              <a:gd name="adj2" fmla="val 6457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văn</a:t>
            </a:r>
            <a:r>
              <a:rPr lang="en-US" sz="2400" dirty="0" smtClean="0"/>
              <a:t> </a:t>
            </a:r>
            <a:r>
              <a:rPr lang="en-US" sz="2400" dirty="0" err="1" smtClean="0"/>
              <a:t>bản</a:t>
            </a:r>
            <a:r>
              <a:rPr lang="en-US" sz="2400" dirty="0" smtClean="0"/>
              <a:t> sang </a:t>
            </a:r>
            <a:r>
              <a:rPr lang="en-US" sz="2400" dirty="0" err="1" smtClean="0"/>
              <a:t>kiểu</a:t>
            </a:r>
            <a:r>
              <a:rPr lang="en-US" sz="2400" dirty="0" smtClean="0"/>
              <a:t> in </a:t>
            </a:r>
            <a:r>
              <a:rPr lang="en-US" sz="2400" dirty="0" err="1" smtClean="0"/>
              <a:t>đậm</a:t>
            </a:r>
            <a:endParaRPr lang="en-US" sz="2400" dirty="0"/>
          </a:p>
        </p:txBody>
      </p:sp>
      <p:sp>
        <p:nvSpPr>
          <p:cNvPr id="5" name="Cloud Callout 4"/>
          <p:cNvSpPr/>
          <p:nvPr/>
        </p:nvSpPr>
        <p:spPr>
          <a:xfrm>
            <a:off x="1843226" y="407504"/>
            <a:ext cx="3810000" cy="2667000"/>
          </a:xfrm>
          <a:prstGeom prst="cloudCallout">
            <a:avLst>
              <a:gd name="adj1" fmla="val -41560"/>
              <a:gd name="adj2" fmla="val 6457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xóa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văn</a:t>
            </a:r>
            <a:r>
              <a:rPr lang="en-US" sz="2400" dirty="0" smtClean="0"/>
              <a:t> </a:t>
            </a:r>
            <a:r>
              <a:rPr lang="en-US" sz="2400" dirty="0" err="1" smtClean="0"/>
              <a:t>bản</a:t>
            </a:r>
            <a:r>
              <a:rPr lang="en-US" sz="2400" dirty="0" smtClean="0"/>
              <a:t> ?????</a:t>
            </a:r>
            <a:endParaRPr lang="en-US" sz="2400" dirty="0"/>
          </a:p>
        </p:txBody>
      </p:sp>
      <p:sp>
        <p:nvSpPr>
          <p:cNvPr id="3" name="Cloud 2"/>
          <p:cNvSpPr/>
          <p:nvPr/>
        </p:nvSpPr>
        <p:spPr>
          <a:xfrm>
            <a:off x="2268847" y="2286102"/>
            <a:ext cx="4953000" cy="23622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Thực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hành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5 </a:t>
            </a:r>
            <a:r>
              <a:rPr lang="en-US" sz="2400" b="1" dirty="0" err="1" smtClean="0"/>
              <a:t>trang</a:t>
            </a:r>
            <a:r>
              <a:rPr lang="en-US" sz="2400" b="1" dirty="0" smtClean="0"/>
              <a:t> 55 ( </a:t>
            </a:r>
            <a:r>
              <a:rPr lang="en-US" sz="2400" b="1" dirty="0" err="1" smtClean="0"/>
              <a:t>sách</a:t>
            </a:r>
            <a:r>
              <a:rPr lang="en-US" sz="2400" b="1" dirty="0" smtClean="0"/>
              <a:t> HD </a:t>
            </a:r>
            <a:r>
              <a:rPr lang="en-US" sz="2400" b="1" dirty="0" err="1" smtClean="0"/>
              <a:t>cùng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tin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4 )</a:t>
            </a:r>
            <a:endParaRPr lang="en-US" sz="2400" b="1" dirty="0"/>
          </a:p>
        </p:txBody>
      </p:sp>
      <p:pic>
        <p:nvPicPr>
          <p:cNvPr id="6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2699" y="6000902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88573" y="6015416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0715" y="6000902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3224" y="6015416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9884" y="6000902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5758" y="6015416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7900" y="6000902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0409" y="6015416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23" y="859182"/>
            <a:ext cx="845078" cy="88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Kết quả hình ảnh cho phím back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70" y="1494353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3138" y="79275"/>
            <a:ext cx="238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IN </a:t>
            </a:r>
            <a:r>
              <a:rPr lang="en-US" sz="3200" b="1" dirty="0" err="1" smtClean="0">
                <a:solidFill>
                  <a:srgbClr val="002060"/>
                </a:solidFill>
              </a:rPr>
              <a:t>ĐẬM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681" y="4876800"/>
            <a:ext cx="3004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XÓA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3" grpId="0" animBg="1"/>
      <p:bldP spid="4" grpId="0"/>
      <p:bldP spid="4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560x1440 Wallpaper starfish, sand, beach, sea, foam,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3800" y="-544286"/>
            <a:ext cx="15383932" cy="865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72" y="2661229"/>
            <a:ext cx="1961712" cy="52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598186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chức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năng</a:t>
            </a:r>
            <a:r>
              <a:rPr lang="en-US" sz="3200" b="1" dirty="0" smtClean="0">
                <a:solidFill>
                  <a:srgbClr val="FF0000"/>
                </a:solidFill>
              </a:rPr>
              <a:t>             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thẻ</a:t>
            </a:r>
            <a:r>
              <a:rPr lang="en-US" sz="3200" b="1" dirty="0" smtClean="0">
                <a:solidFill>
                  <a:srgbClr val="FF0000"/>
                </a:solidFill>
              </a:rPr>
              <a:t> Home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152398"/>
            <a:ext cx="2095501" cy="1676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8618" y="304800"/>
            <a:ext cx="5105400" cy="11020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Hoạt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động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mở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rộng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2819400" y="3238500"/>
            <a:ext cx="3733800" cy="220980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Định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dạng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kiểu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danh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sách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Em hãy chọn kiểu gõ Tiếng Việt rồi điền tiếp vào ô trống trong bảng:</a:t>
            </a:r>
          </a:p>
          <a:p>
            <a:pPr marL="342900" indent="-342900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928934"/>
            <a:ext cx="785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Kiểu</a:t>
            </a:r>
          </a:p>
          <a:p>
            <a:r>
              <a:rPr lang="en-US" smtClean="0"/>
              <a:t> Telex</a:t>
            </a:r>
          </a:p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14480" y="1928802"/>
          <a:ext cx="5929354" cy="2926080"/>
        </p:xfrm>
        <a:graphic>
          <a:graphicData uri="http://schemas.openxmlformats.org/drawingml/2006/table">
            <a:tbl>
              <a:tblPr firstRow="1" bandRow="1"/>
              <a:tblGrid>
                <a:gridCol w="3126830"/>
                <a:gridCol w="2802524"/>
              </a:tblGrid>
              <a:tr h="348858">
                <a:tc>
                  <a:txBody>
                    <a:bodyPr/>
                    <a:lstStyle/>
                    <a:p>
                      <a:r>
                        <a:rPr lang="en-US" b="1" smtClean="0"/>
                        <a:t>Từ</a:t>
                      </a:r>
                      <a:r>
                        <a:rPr lang="en-US" b="1" baseline="0" smtClean="0"/>
                        <a:t> cần thể hiện trên màn hình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Các</a:t>
                      </a:r>
                      <a:r>
                        <a:rPr lang="en-US" b="1" baseline="0" smtClean="0"/>
                        <a:t> kí tự được gõ</a:t>
                      </a:r>
                      <a:endParaRPr lang="en-US" b="1"/>
                    </a:p>
                  </a:txBody>
                  <a:tcPr/>
                </a:tc>
              </a:tr>
              <a:tr h="348858">
                <a:tc>
                  <a:txBody>
                    <a:bodyPr/>
                    <a:lstStyle/>
                    <a:p>
                      <a:r>
                        <a:rPr lang="en-US" smtClean="0"/>
                        <a:t>Lẫm</a:t>
                      </a:r>
                      <a:r>
                        <a:rPr lang="en-US" baseline="0" smtClean="0"/>
                        <a:t> liệt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laamxlieetj</a:t>
                      </a:r>
                      <a:endParaRPr lang="en-US"/>
                    </a:p>
                  </a:txBody>
                  <a:tcPr/>
                </a:tc>
              </a:tr>
              <a:tr h="348858">
                <a:tc>
                  <a:txBody>
                    <a:bodyPr/>
                    <a:lstStyle/>
                    <a:p>
                      <a:r>
                        <a:rPr lang="en-US" smtClean="0"/>
                        <a:t>Cồng</a:t>
                      </a:r>
                      <a:r>
                        <a:rPr lang="en-US" baseline="0" smtClean="0"/>
                        <a:t> kềnh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Coongf keenhf</a:t>
                      </a:r>
                      <a:endParaRPr lang="en-US"/>
                    </a:p>
                  </a:txBody>
                  <a:tcPr/>
                </a:tc>
              </a:tr>
              <a:tr h="348858">
                <a:tc>
                  <a:txBody>
                    <a:bodyPr/>
                    <a:lstStyle/>
                    <a:p>
                      <a:r>
                        <a:rPr lang="en-US" smtClean="0"/>
                        <a:t>Hướng</a:t>
                      </a:r>
                      <a:r>
                        <a:rPr lang="en-US" baseline="0" smtClean="0"/>
                        <a:t> dương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Huowngs duowng</a:t>
                      </a:r>
                      <a:endParaRPr lang="en-US"/>
                    </a:p>
                  </a:txBody>
                  <a:tcPr/>
                </a:tc>
              </a:tr>
              <a:tr h="348858">
                <a:tc>
                  <a:txBody>
                    <a:bodyPr/>
                    <a:lstStyle/>
                    <a:p>
                      <a:r>
                        <a:rPr lang="en-US" smtClean="0"/>
                        <a:t>Cà</a:t>
                      </a:r>
                      <a:r>
                        <a:rPr lang="en-US" baseline="0" smtClean="0"/>
                        <a:t> cuống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Caf cuoongs</a:t>
                      </a:r>
                      <a:endParaRPr lang="en-US"/>
                    </a:p>
                  </a:txBody>
                  <a:tcPr/>
                </a:tc>
              </a:tr>
              <a:tr h="348858">
                <a:tc>
                  <a:txBody>
                    <a:bodyPr/>
                    <a:lstStyle/>
                    <a:p>
                      <a:r>
                        <a:rPr lang="en-US" smtClean="0"/>
                        <a:t>Kể</a:t>
                      </a:r>
                      <a:r>
                        <a:rPr lang="en-US" baseline="0" smtClean="0"/>
                        <a:t> chuyện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Keer chuyeenj</a:t>
                      </a:r>
                      <a:endParaRPr lang="en-US"/>
                    </a:p>
                  </a:txBody>
                  <a:tcPr/>
                </a:tc>
              </a:tr>
              <a:tr h="344079">
                <a:tc>
                  <a:txBody>
                    <a:bodyPr/>
                    <a:lstStyle/>
                    <a:p>
                      <a:r>
                        <a:rPr lang="en-US" smtClean="0"/>
                        <a:t>Cổ</a:t>
                      </a:r>
                      <a:r>
                        <a:rPr lang="en-US" baseline="0" smtClean="0"/>
                        <a:t> tích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Coor tichs</a:t>
                      </a:r>
                      <a:endParaRPr lang="en-US"/>
                    </a:p>
                  </a:txBody>
                  <a:tcPr/>
                </a:tc>
              </a:tr>
              <a:tr h="348858">
                <a:tc>
                  <a:txBody>
                    <a:bodyPr/>
                    <a:lstStyle/>
                    <a:p>
                      <a:r>
                        <a:rPr lang="en-US" smtClean="0"/>
                        <a:t>Hấp dẫn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Haaps</a:t>
                      </a:r>
                      <a:r>
                        <a:rPr lang="en-US" baseline="0" smtClean="0"/>
                        <a:t> daanx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5400" y="269513"/>
            <a:ext cx="5173436" cy="12469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cần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ghi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nhớ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Kết quả hình ảnh cho mũi tên'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6" b="898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9" y="1839746"/>
            <a:ext cx="6969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mũi tên'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6" b="898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723" y="2959172"/>
            <a:ext cx="6969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mũi tên'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6" b="898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3946067"/>
            <a:ext cx="6969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ghi nhớ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099"/>
            <a:ext cx="91440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2381250" cy="1785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7805"/>
            <a:ext cx="1828799" cy="13716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542143" y="1742764"/>
            <a:ext cx="3962400" cy="8815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lưu</a:t>
            </a:r>
            <a:r>
              <a:rPr lang="en-US" b="1" dirty="0" smtClean="0"/>
              <a:t> </a:t>
            </a:r>
            <a:r>
              <a:rPr lang="en-US" b="1" dirty="0" err="1" smtClean="0"/>
              <a:t>văn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trước</a:t>
            </a:r>
            <a:r>
              <a:rPr lang="en-US" b="1" dirty="0" smtClean="0"/>
              <a:t> </a:t>
            </a:r>
            <a:r>
              <a:rPr lang="en-US" b="1" dirty="0" err="1" smtClean="0"/>
              <a:t>khi</a:t>
            </a:r>
            <a:r>
              <a:rPr lang="en-US" b="1" dirty="0" smtClean="0"/>
              <a:t> </a:t>
            </a:r>
            <a:r>
              <a:rPr lang="en-US" b="1" dirty="0" err="1" smtClean="0"/>
              <a:t>đóng</a:t>
            </a:r>
            <a:r>
              <a:rPr lang="en-US" b="1" dirty="0" smtClean="0"/>
              <a:t> </a:t>
            </a:r>
            <a:r>
              <a:rPr lang="en-US" b="1" dirty="0" err="1" smtClean="0"/>
              <a:t>chương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soạn</a:t>
            </a:r>
            <a:r>
              <a:rPr lang="en-US" b="1" dirty="0" smtClean="0"/>
              <a:t> </a:t>
            </a:r>
            <a:r>
              <a:rPr lang="en-US" b="1" dirty="0" err="1" smtClean="0"/>
              <a:t>thảo</a:t>
            </a:r>
            <a:r>
              <a:rPr lang="en-US" b="1" dirty="0" smtClean="0"/>
              <a:t> </a:t>
            </a:r>
            <a:r>
              <a:rPr lang="en-US" b="1" dirty="0" err="1" smtClean="0"/>
              <a:t>hoặc</a:t>
            </a:r>
            <a:r>
              <a:rPr lang="en-US" b="1" dirty="0" smtClean="0"/>
              <a:t> </a:t>
            </a:r>
            <a:r>
              <a:rPr lang="en-US" b="1" dirty="0" err="1" smtClean="0"/>
              <a:t>tắt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endParaRPr lang="en-US" b="1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2946196" y="2862222"/>
            <a:ext cx="3962400" cy="8815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Khi</a:t>
            </a:r>
            <a:r>
              <a:rPr lang="en-US" b="1" dirty="0" smtClean="0"/>
              <a:t> </a:t>
            </a:r>
            <a:r>
              <a:rPr lang="en-US" b="1" dirty="0" err="1" smtClean="0"/>
              <a:t>soạn</a:t>
            </a:r>
            <a:r>
              <a:rPr lang="en-US" b="1" dirty="0" smtClean="0"/>
              <a:t> </a:t>
            </a:r>
            <a:r>
              <a:rPr lang="en-US" b="1" dirty="0" err="1" smtClean="0"/>
              <a:t>thảo</a:t>
            </a:r>
            <a:r>
              <a:rPr lang="en-US" b="1" dirty="0" smtClean="0"/>
              <a:t> </a:t>
            </a:r>
            <a:r>
              <a:rPr lang="en-US" b="1" dirty="0" err="1" smtClean="0"/>
              <a:t>văn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cần</a:t>
            </a:r>
            <a:r>
              <a:rPr lang="en-US" b="1" dirty="0" smtClean="0"/>
              <a:t> </a:t>
            </a:r>
            <a:r>
              <a:rPr lang="en-US" b="1" dirty="0" err="1" smtClean="0"/>
              <a:t>gõ</a:t>
            </a:r>
            <a:r>
              <a:rPr lang="en-US" b="1" dirty="0" smtClean="0"/>
              <a:t> </a:t>
            </a:r>
            <a:r>
              <a:rPr lang="en-US" b="1" dirty="0" err="1" smtClean="0"/>
              <a:t>phím</a:t>
            </a:r>
            <a:r>
              <a:rPr lang="en-US" b="1" dirty="0" smtClean="0"/>
              <a:t> </a:t>
            </a:r>
            <a:r>
              <a:rPr lang="en-US" b="1" dirty="0" err="1" smtClean="0"/>
              <a:t>bằng</a:t>
            </a:r>
            <a:r>
              <a:rPr lang="en-US" b="1" dirty="0" smtClean="0"/>
              <a:t> 10 </a:t>
            </a:r>
            <a:r>
              <a:rPr lang="en-US" b="1" dirty="0" err="1" smtClean="0"/>
              <a:t>ngón</a:t>
            </a:r>
            <a:r>
              <a:rPr lang="en-US" b="1" dirty="0" smtClean="0"/>
              <a:t> </a:t>
            </a:r>
            <a:r>
              <a:rPr lang="en-US" b="1" dirty="0" err="1" smtClean="0"/>
              <a:t>tay</a:t>
            </a:r>
            <a:endParaRPr lang="en-US" b="1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4438073" y="3946067"/>
            <a:ext cx="3962400" cy="8815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Rèn</a:t>
            </a:r>
            <a:r>
              <a:rPr lang="en-US" b="1" dirty="0" smtClean="0"/>
              <a:t> </a:t>
            </a:r>
            <a:r>
              <a:rPr lang="en-US" b="1" dirty="0" err="1" smtClean="0"/>
              <a:t>luyện</a:t>
            </a:r>
            <a:r>
              <a:rPr lang="en-US" b="1" dirty="0" smtClean="0"/>
              <a:t> </a:t>
            </a:r>
            <a:r>
              <a:rPr lang="en-US" b="1" dirty="0" err="1" smtClean="0"/>
              <a:t>thành</a:t>
            </a:r>
            <a:r>
              <a:rPr lang="en-US" b="1" dirty="0" smtClean="0"/>
              <a:t> </a:t>
            </a:r>
            <a:r>
              <a:rPr lang="en-US" b="1" dirty="0" err="1" smtClean="0"/>
              <a:t>thạo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kiểu</a:t>
            </a:r>
            <a:r>
              <a:rPr lang="en-US" b="1" dirty="0" smtClean="0"/>
              <a:t> </a:t>
            </a:r>
            <a:r>
              <a:rPr lang="en-US" b="1" dirty="0" err="1" smtClean="0"/>
              <a:t>goc</a:t>
            </a:r>
            <a:r>
              <a:rPr lang="en-US" b="1" dirty="0" smtClean="0"/>
              <a:t> </a:t>
            </a:r>
            <a:r>
              <a:rPr lang="en-US" b="1" dirty="0" err="1" smtClean="0"/>
              <a:t>tiếng</a:t>
            </a:r>
            <a:r>
              <a:rPr lang="en-US" b="1" dirty="0" smtClean="0"/>
              <a:t> </a:t>
            </a:r>
            <a:r>
              <a:rPr lang="en-US" b="1" dirty="0" err="1" smtClean="0"/>
              <a:t>Việt</a:t>
            </a:r>
            <a:r>
              <a:rPr lang="en-US" b="1" dirty="0" smtClean="0"/>
              <a:t> : Telex </a:t>
            </a:r>
            <a:r>
              <a:rPr lang="en-US" b="1" dirty="0" err="1" smtClean="0"/>
              <a:t>hoặc</a:t>
            </a:r>
            <a:r>
              <a:rPr lang="en-US" b="1" dirty="0" smtClean="0"/>
              <a:t> </a:t>
            </a:r>
            <a:r>
              <a:rPr lang="en-US" b="1" dirty="0" err="1" smtClean="0"/>
              <a:t>VNI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721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65" y="0"/>
            <a:ext cx="91974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Kết quả hình ảnh cho cảm ơn rất nhiề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24" y="1676400"/>
            <a:ext cx="4286250" cy="2847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527" cy="6858000"/>
          </a:xfrm>
          <a:prstGeom prst="rect">
            <a:avLst/>
          </a:prstGeom>
        </p:spPr>
      </p:pic>
      <p:pic>
        <p:nvPicPr>
          <p:cNvPr id="5" name="Picture 9" descr="465af30fc02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7727"/>
            <a:ext cx="13493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158" y="3429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1: NHỮNG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ĐIỀU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BIẾT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9" descr="465af30fc02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67727"/>
            <a:ext cx="13493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465af30fc02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61" y="3840018"/>
            <a:ext cx="13493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465af30fc02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36" y="3826163"/>
            <a:ext cx="13493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465af30fc02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26163"/>
            <a:ext cx="13493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0166" y="1428736"/>
            <a:ext cx="4929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3: </a:t>
            </a: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 THẢO VĂN BẢN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55015"/>
            <a:ext cx="2166938" cy="308802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590800" y="1066800"/>
            <a:ext cx="5181600" cy="2036430"/>
          </a:xfrm>
          <a:prstGeom prst="cloudCallout">
            <a:avLst>
              <a:gd name="adj1" fmla="val -41728"/>
              <a:gd name="adj2" fmla="val 640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soạn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văn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bản</a:t>
            </a:r>
            <a:r>
              <a:rPr lang="en-US" sz="2800" dirty="0" smtClean="0">
                <a:solidFill>
                  <a:srgbClr val="FF0000"/>
                </a:solidFill>
              </a:rPr>
              <a:t> ???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Kết quả hình ảnh cho ảnh đ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0" y="5791199"/>
            <a:ext cx="38766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ảnh đ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-222973"/>
            <a:ext cx="38766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ết quả hình ảnh cho ảnh đ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48" y="11600922"/>
            <a:ext cx="38766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Kết quả hình ảnh cho ảnh đ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80975"/>
            <a:ext cx="38766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Kết quả hình ảnh cho ảnh đ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34" y="5791198"/>
            <a:ext cx="38766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Kết quả hình ảnh cho ảnh đ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9089" y="823913"/>
            <a:ext cx="1828801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Kết quả hình ảnh cho ảnh đ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0513" y="5019147"/>
            <a:ext cx="1828801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Kết quả hình ảnh cho ảnh đ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0348" y="5019147"/>
            <a:ext cx="1828801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Kết quả hình ảnh cho ảnh đ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0348" y="823912"/>
            <a:ext cx="1828801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72" y="3510845"/>
            <a:ext cx="2365989" cy="2435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8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09801" y="2958273"/>
            <a:ext cx="47244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err="1" smtClean="0">
                <a:solidFill>
                  <a:srgbClr val="002060"/>
                </a:solidFill>
              </a:rPr>
              <a:t>Cách</a:t>
            </a:r>
            <a:r>
              <a:rPr lang="en-US" b="1" u="sng" dirty="0" smtClean="0">
                <a:solidFill>
                  <a:srgbClr val="002060"/>
                </a:solidFill>
              </a:rPr>
              <a:t> 2</a:t>
            </a:r>
            <a:r>
              <a:rPr lang="en-US" b="1" dirty="0" smtClean="0"/>
              <a:t>:  </a:t>
            </a:r>
            <a:r>
              <a:rPr lang="en-US" b="1" dirty="0" err="1" smtClean="0"/>
              <a:t>Đặt</a:t>
            </a:r>
            <a:r>
              <a:rPr lang="en-US" b="1" dirty="0" smtClean="0"/>
              <a:t> con </a:t>
            </a:r>
            <a:r>
              <a:rPr lang="en-US" b="1" dirty="0" err="1" smtClean="0"/>
              <a:t>trỏ</a:t>
            </a:r>
            <a:r>
              <a:rPr lang="en-US" b="1" dirty="0" smtClean="0"/>
              <a:t> </a:t>
            </a:r>
            <a:r>
              <a:rPr lang="en-US" b="1" dirty="0" err="1" smtClean="0"/>
              <a:t>chuột</a:t>
            </a:r>
            <a:r>
              <a:rPr lang="en-US" b="1" dirty="0" smtClean="0"/>
              <a:t> </a:t>
            </a:r>
            <a:r>
              <a:rPr lang="en-US" b="1" dirty="0" err="1" smtClean="0"/>
              <a:t>vào</a:t>
            </a:r>
            <a:r>
              <a:rPr lang="en-US" b="1" dirty="0" smtClean="0"/>
              <a:t> </a:t>
            </a:r>
            <a:r>
              <a:rPr lang="en-US" b="1" dirty="0" err="1" smtClean="0"/>
              <a:t>biểu</a:t>
            </a:r>
            <a:r>
              <a:rPr lang="en-US" b="1" dirty="0" smtClean="0"/>
              <a:t> </a:t>
            </a:r>
            <a:r>
              <a:rPr lang="en-US" b="1" dirty="0" err="1" smtClean="0"/>
              <a:t>tượng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Microsoft Word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chuột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phải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chọn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Open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6600" y="4724400"/>
            <a:ext cx="47244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err="1" smtClean="0">
                <a:solidFill>
                  <a:srgbClr val="002060"/>
                </a:solidFill>
              </a:rPr>
              <a:t>Cách</a:t>
            </a:r>
            <a:r>
              <a:rPr lang="en-US" b="1" u="sng" dirty="0" smtClean="0">
                <a:solidFill>
                  <a:srgbClr val="002060"/>
                </a:solidFill>
              </a:rPr>
              <a:t> 3</a:t>
            </a:r>
            <a:r>
              <a:rPr lang="en-US" b="1" dirty="0" smtClean="0"/>
              <a:t>: </a:t>
            </a:r>
            <a:r>
              <a:rPr lang="en-US" b="1" dirty="0" err="1" smtClean="0"/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Start </a:t>
            </a:r>
            <a:r>
              <a:rPr lang="en-US" b="1" dirty="0" err="1" smtClean="0"/>
              <a:t>chọn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Microsoft Word</a:t>
            </a:r>
            <a:r>
              <a:rPr lang="en-US" b="1" dirty="0" smtClean="0"/>
              <a:t>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347">
            <a:off x="1962386" y="1131113"/>
            <a:ext cx="1207680" cy="120768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276600" y="1295400"/>
            <a:ext cx="47244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err="1" smtClean="0">
                <a:solidFill>
                  <a:srgbClr val="002060"/>
                </a:solidFill>
              </a:rPr>
              <a:t>Cách</a:t>
            </a:r>
            <a:r>
              <a:rPr lang="en-US" b="1" u="sng" dirty="0" smtClean="0">
                <a:solidFill>
                  <a:srgbClr val="002060"/>
                </a:solidFill>
              </a:rPr>
              <a:t> 1 </a:t>
            </a:r>
            <a:r>
              <a:rPr lang="en-US" b="1" dirty="0" smtClean="0"/>
              <a:t>: </a:t>
            </a:r>
            <a:r>
              <a:rPr lang="en-US" b="1" dirty="0" err="1" smtClean="0"/>
              <a:t>Kích</a:t>
            </a:r>
            <a:r>
              <a:rPr lang="en-US" b="1" dirty="0" smtClean="0"/>
              <a:t> </a:t>
            </a:r>
            <a:r>
              <a:rPr lang="en-US" b="1" dirty="0" err="1" smtClean="0"/>
              <a:t>đôi</a:t>
            </a:r>
            <a:r>
              <a:rPr lang="en-US" b="1" dirty="0" smtClean="0"/>
              <a:t> </a:t>
            </a:r>
            <a:r>
              <a:rPr lang="en-US" b="1" dirty="0" err="1" smtClean="0"/>
              <a:t>chuột</a:t>
            </a:r>
            <a:r>
              <a:rPr lang="en-US" b="1" dirty="0" smtClean="0"/>
              <a:t> </a:t>
            </a:r>
            <a:r>
              <a:rPr lang="en-US" b="1" dirty="0" err="1" smtClean="0"/>
              <a:t>trái</a:t>
            </a:r>
            <a:r>
              <a:rPr lang="en-US" b="1" dirty="0" smtClean="0"/>
              <a:t> </a:t>
            </a:r>
            <a:r>
              <a:rPr lang="en-US" b="1" dirty="0" err="1" smtClean="0"/>
              <a:t>chọn</a:t>
            </a:r>
            <a:r>
              <a:rPr lang="en-US" b="1" dirty="0" smtClean="0"/>
              <a:t> </a:t>
            </a:r>
            <a:r>
              <a:rPr lang="en-US" b="1" dirty="0" err="1" smtClean="0"/>
              <a:t>biểu</a:t>
            </a:r>
            <a:r>
              <a:rPr lang="en-US" b="1" dirty="0" smtClean="0"/>
              <a:t> </a:t>
            </a:r>
            <a:r>
              <a:rPr lang="en-US" b="1" dirty="0" err="1" smtClean="0"/>
              <a:t>tượng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Microsoft Word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màn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347">
            <a:off x="905649" y="2750526"/>
            <a:ext cx="1207680" cy="12076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347">
            <a:off x="2012775" y="4517311"/>
            <a:ext cx="1207680" cy="1207680"/>
          </a:xfrm>
          <a:prstGeom prst="rect">
            <a:avLst/>
          </a:prstGeom>
        </p:spPr>
      </p:pic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Kết quả hình ảnh cho ảnh độ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4" y="-19771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 descr="Kết quả hình ảnh cho ảnh độ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6" y="35647"/>
            <a:ext cx="14654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Kết quả hình ảnh cho ảnh độ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3" y="-53397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Kết quả hình ảnh cho ảnh độ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29" y="2021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Kết quả hình ảnh cho ảnh độ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42" y="-33626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 descr="Kết quả hình ảnh cho ảnh độ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8" y="21792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Kết quả hình ảnh cho ảnh độ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26" y="-19771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3" descr="Kết quả hình ảnh cho ảnh độ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42" y="35647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9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9906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Hãy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nhắc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cách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gõ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bàn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phím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bằng</a:t>
            </a:r>
            <a:r>
              <a:rPr lang="en-US" sz="2800" dirty="0" smtClean="0">
                <a:solidFill>
                  <a:schemeClr val="bg1"/>
                </a:solidFill>
              </a:rPr>
              <a:t> 10 </a:t>
            </a:r>
            <a:r>
              <a:rPr lang="en-US" sz="2800" dirty="0" err="1" smtClean="0">
                <a:solidFill>
                  <a:schemeClr val="bg1"/>
                </a:solidFill>
              </a:rPr>
              <a:t>ngón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tay</a:t>
            </a:r>
            <a:r>
              <a:rPr lang="en-US" sz="2800" dirty="0" smtClean="0">
                <a:solidFill>
                  <a:schemeClr val="bg1"/>
                </a:solidFill>
              </a:rPr>
              <a:t> ???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72" y="4391891"/>
            <a:ext cx="3379564" cy="24938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14" y="2209800"/>
            <a:ext cx="431663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324600"/>
            <a:ext cx="2286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18" y="6324600"/>
            <a:ext cx="22860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324600"/>
            <a:ext cx="2286000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3104" y="3044102"/>
            <a:ext cx="6154880" cy="371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074" y="762000"/>
            <a:ext cx="26250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</a:rPr>
              <a:t>1 .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Ghi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nhớ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vị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trí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các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phím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trên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bàn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phím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27" y="2744066"/>
            <a:ext cx="4619625" cy="3295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074" y="1605293"/>
            <a:ext cx="46053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2.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Thuộc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các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phím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ứng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với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từng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ngón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cụ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thể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của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hai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bàn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tay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2739" y="1295400"/>
            <a:ext cx="3626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1" dirty="0">
                <a:solidFill>
                  <a:srgbClr val="FF0000"/>
                </a:solidFill>
              </a:rPr>
              <a:t>3. </a:t>
            </a:r>
            <a:r>
              <a:rPr lang="vi-VN" sz="2400" b="1" i="1" dirty="0">
                <a:solidFill>
                  <a:srgbClr val="FF0066"/>
                </a:solidFill>
              </a:rPr>
              <a:t>Chú  ý tư thế </a:t>
            </a:r>
            <a:r>
              <a:rPr lang="vi-VN" sz="2400" b="1" i="1" dirty="0" smtClean="0">
                <a:solidFill>
                  <a:srgbClr val="FF0066"/>
                </a:solidFill>
              </a:rPr>
              <a:t>ngồ</a:t>
            </a:r>
            <a:r>
              <a:rPr lang="en-US" sz="2400" b="1" i="1" dirty="0" smtClean="0">
                <a:solidFill>
                  <a:srgbClr val="FF0066"/>
                </a:solidFill>
              </a:rPr>
              <a:t>i</a:t>
            </a:r>
            <a:endParaRPr lang="en-US" sz="2400" b="1" dirty="0">
              <a:solidFill>
                <a:srgbClr val="FF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7" y="2574905"/>
            <a:ext cx="3218191" cy="239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00274" y="609600"/>
            <a:ext cx="42005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1" dirty="0">
                <a:solidFill>
                  <a:srgbClr val="FF0000"/>
                </a:solidFill>
              </a:rPr>
              <a:t>4. </a:t>
            </a:r>
            <a:r>
              <a:rPr lang="vi-VN" sz="2400" b="1" i="1" dirty="0">
                <a:solidFill>
                  <a:srgbClr val="6600FF"/>
                </a:solidFill>
              </a:rPr>
              <a:t>Thường xuyên luyện tập từ những bài tập đơn giản</a:t>
            </a:r>
            <a:endParaRPr lang="en-US" sz="2400" b="1" dirty="0">
              <a:solidFill>
                <a:srgbClr val="6600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6025" y="2810281"/>
            <a:ext cx="3513427" cy="199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1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2" grpId="0"/>
      <p:bldP spid="12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03230"/>
            <a:ext cx="2166938" cy="308802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789734" y="1330036"/>
            <a:ext cx="5181600" cy="2036430"/>
          </a:xfrm>
          <a:prstGeom prst="cloudCallout">
            <a:avLst>
              <a:gd name="adj1" fmla="val -45204"/>
              <a:gd name="adj2" fmla="val 9122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mấy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gõ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chữ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tiếng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Việt</a:t>
            </a:r>
            <a:r>
              <a:rPr lang="en-US" sz="2400" dirty="0" smtClean="0">
                <a:solidFill>
                  <a:srgbClr val="FF0000"/>
                </a:solidFill>
              </a:rPr>
              <a:t>???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100" name="Picture 4" descr="Kết quả hình ảnh cho ảnh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79" y="5907988"/>
            <a:ext cx="1366227" cy="7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ết quả hình ảnh cho ảnh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00359"/>
            <a:ext cx="1204133" cy="68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ết quả hình ảnh cho ảnh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49636"/>
            <a:ext cx="1644103" cy="9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ết quả hình ảnh cho ảnh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060"/>
            <a:ext cx="1248216" cy="71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ết quả hình ảnh cho ảnh 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12" y="205453"/>
            <a:ext cx="1100122" cy="6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ết quả hình ảnh cho ảnh 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7553"/>
            <a:ext cx="1502090" cy="8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5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8" y="823047"/>
            <a:ext cx="2076451" cy="1557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6698" y="94715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iệt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54236" y="2209800"/>
            <a:ext cx="117764" cy="4495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394240"/>
            <a:ext cx="1122218" cy="729960"/>
          </a:xfrm>
          <a:prstGeom prst="rect">
            <a:avLst/>
          </a:prstGeom>
        </p:spPr>
      </p:pic>
      <p:sp>
        <p:nvSpPr>
          <p:cNvPr id="11" name="Explosion 1 10"/>
          <p:cNvSpPr/>
          <p:nvPr/>
        </p:nvSpPr>
        <p:spPr>
          <a:xfrm>
            <a:off x="990600" y="2371077"/>
            <a:ext cx="1981200" cy="974580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66"/>
                </a:solidFill>
              </a:rPr>
              <a:t>TELEX</a:t>
            </a:r>
            <a:endParaRPr lang="en-US" b="1" dirty="0">
              <a:solidFill>
                <a:srgbClr val="FF0066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18" y="2493387"/>
            <a:ext cx="1122218" cy="729960"/>
          </a:xfrm>
          <a:prstGeom prst="rect">
            <a:avLst/>
          </a:prstGeom>
        </p:spPr>
      </p:pic>
      <p:sp>
        <p:nvSpPr>
          <p:cNvPr id="17" name="Explosion 1 16"/>
          <p:cNvSpPr/>
          <p:nvPr/>
        </p:nvSpPr>
        <p:spPr>
          <a:xfrm>
            <a:off x="5482936" y="2470224"/>
            <a:ext cx="1981200" cy="974580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66"/>
                </a:solidFill>
              </a:rPr>
              <a:t>VNI</a:t>
            </a:r>
            <a:endParaRPr lang="en-US" b="1" dirty="0">
              <a:solidFill>
                <a:srgbClr val="FF0066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2" y="3657600"/>
            <a:ext cx="3151908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63" y="3657599"/>
            <a:ext cx="1720146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65" y="3662362"/>
            <a:ext cx="164089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7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0993" y="2944091"/>
            <a:ext cx="1861208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C00000"/>
                </a:solidFill>
              </a:rPr>
              <a:t>Nhóm</a:t>
            </a:r>
            <a:r>
              <a:rPr lang="en-US" sz="2400" b="1" u="sng" dirty="0" smtClean="0">
                <a:solidFill>
                  <a:srgbClr val="C00000"/>
                </a:solidFill>
              </a:rPr>
              <a:t> 1: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/>
              <a:t>h</a:t>
            </a:r>
            <a:r>
              <a:rPr lang="en-US" dirty="0" err="1" smtClean="0"/>
              <a:t>ồ</a:t>
            </a:r>
            <a:r>
              <a:rPr lang="en-US" dirty="0" smtClean="0"/>
              <a:t> </a:t>
            </a:r>
            <a:r>
              <a:rPr lang="en-US" dirty="0" err="1" smtClean="0"/>
              <a:t>hởi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/>
              <a:t>c</a:t>
            </a:r>
            <a:r>
              <a:rPr lang="en-US" dirty="0" err="1" smtClean="0"/>
              <a:t>ải</a:t>
            </a:r>
            <a:r>
              <a:rPr lang="en-US" dirty="0" smtClean="0"/>
              <a:t> </a:t>
            </a:r>
            <a:r>
              <a:rPr lang="en-US" dirty="0" err="1" smtClean="0"/>
              <a:t>lương</a:t>
            </a:r>
            <a:endParaRPr lang="en-US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4845628" y="2971800"/>
            <a:ext cx="1827213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7030A0"/>
                </a:solidFill>
              </a:rPr>
              <a:t>Nhóm</a:t>
            </a:r>
            <a:r>
              <a:rPr lang="en-US" sz="2400" b="1" u="sng" dirty="0" smtClean="0">
                <a:solidFill>
                  <a:srgbClr val="7030A0"/>
                </a:solidFill>
              </a:rPr>
              <a:t> 3: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/>
              <a:t>c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ngợi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/>
              <a:t>q</a:t>
            </a:r>
            <a:r>
              <a:rPr lang="en-US" dirty="0" err="1" smtClean="0"/>
              <a:t>uê</a:t>
            </a:r>
            <a:r>
              <a:rPr lang="en-US" dirty="0" smtClean="0"/>
              <a:t> </a:t>
            </a:r>
            <a:r>
              <a:rPr lang="en-US" dirty="0" err="1" smtClean="0"/>
              <a:t>hương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583873" y="3006436"/>
            <a:ext cx="2031093" cy="14131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00B0F0"/>
                </a:solidFill>
              </a:rPr>
              <a:t>Nhóm</a:t>
            </a:r>
            <a:r>
              <a:rPr lang="en-US" sz="2400" b="1" u="sng" dirty="0" smtClean="0">
                <a:solidFill>
                  <a:srgbClr val="00B0F0"/>
                </a:solidFill>
              </a:rPr>
              <a:t> 2: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/>
              <a:t>c</a:t>
            </a:r>
            <a:r>
              <a:rPr lang="en-US" dirty="0" err="1" smtClean="0"/>
              <a:t>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/>
              <a:t>c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946786" y="3006436"/>
            <a:ext cx="1827213" cy="14131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92D050"/>
                </a:solidFill>
              </a:rPr>
              <a:t>Nhóm</a:t>
            </a:r>
            <a:r>
              <a:rPr lang="en-US" sz="2400" b="1" u="sng" dirty="0" smtClean="0">
                <a:solidFill>
                  <a:srgbClr val="92D050"/>
                </a:solidFill>
              </a:rPr>
              <a:t> 4: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c</a:t>
            </a:r>
            <a:r>
              <a:rPr lang="en-US" dirty="0" smtClean="0"/>
              <a:t>on </a:t>
            </a:r>
            <a:r>
              <a:rPr lang="en-US" dirty="0" err="1" smtClean="0"/>
              <a:t>trâu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/>
              <a:t>l</a:t>
            </a:r>
            <a:r>
              <a:rPr lang="en-US" dirty="0" err="1" smtClean="0"/>
              <a:t>ực</a:t>
            </a:r>
            <a:r>
              <a:rPr lang="en-US" dirty="0" smtClean="0"/>
              <a:t> </a:t>
            </a:r>
            <a:r>
              <a:rPr lang="en-US" dirty="0" err="1" smtClean="0"/>
              <a:t>lưỡng</a:t>
            </a:r>
            <a:endParaRPr lang="en-US" dirty="0"/>
          </a:p>
        </p:txBody>
      </p:sp>
      <p:sp>
        <p:nvSpPr>
          <p:cNvPr id="13" name="Explosion 2 12"/>
          <p:cNvSpPr/>
          <p:nvPr/>
        </p:nvSpPr>
        <p:spPr>
          <a:xfrm>
            <a:off x="-19050" y="1371600"/>
            <a:ext cx="4762501" cy="19050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dirty="0"/>
              <a:t>h</a:t>
            </a:r>
            <a:r>
              <a:rPr lang="en-US" dirty="0" smtClean="0"/>
              <a:t>oof </a:t>
            </a:r>
            <a:r>
              <a:rPr lang="en-US" dirty="0" err="1" smtClean="0"/>
              <a:t>howir</a:t>
            </a:r>
            <a:endParaRPr lang="en-US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err="1"/>
              <a:t>c</a:t>
            </a:r>
            <a:r>
              <a:rPr lang="en-US" err="1" smtClean="0"/>
              <a:t>air</a:t>
            </a:r>
            <a:r>
              <a:rPr lang="en-US" smtClean="0"/>
              <a:t> luwowng</a:t>
            </a:r>
            <a:endParaRPr lang="en-US" dirty="0"/>
          </a:p>
        </p:txBody>
      </p:sp>
      <p:sp>
        <p:nvSpPr>
          <p:cNvPr id="29" name="Explosion 2 28"/>
          <p:cNvSpPr/>
          <p:nvPr/>
        </p:nvSpPr>
        <p:spPr>
          <a:xfrm>
            <a:off x="882939" y="4059382"/>
            <a:ext cx="5011088" cy="19050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dirty="0" err="1" smtClean="0"/>
              <a:t>chuwowng</a:t>
            </a:r>
            <a:r>
              <a:rPr lang="en-US" dirty="0"/>
              <a:t> </a:t>
            </a:r>
            <a:r>
              <a:rPr lang="en-US" dirty="0" err="1" smtClean="0"/>
              <a:t>trinhf</a:t>
            </a:r>
            <a:endParaRPr lang="en-US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quar</a:t>
            </a:r>
            <a:endParaRPr lang="en-US" dirty="0"/>
          </a:p>
        </p:txBody>
      </p:sp>
      <p:sp>
        <p:nvSpPr>
          <p:cNvPr id="30" name="Subtitle 5"/>
          <p:cNvSpPr txBox="1">
            <a:spLocks/>
          </p:cNvSpPr>
          <p:nvPr/>
        </p:nvSpPr>
        <p:spPr>
          <a:xfrm>
            <a:off x="3886200" y="1524000"/>
            <a:ext cx="4724400" cy="17526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itchFamily="2" charset="2"/>
              <a:buChar char="q"/>
            </a:pPr>
            <a:r>
              <a:rPr lang="en-US" sz="1800" dirty="0" err="1" smtClean="0"/>
              <a:t>ca</a:t>
            </a:r>
            <a:r>
              <a:rPr lang="en-US" sz="1800" dirty="0" smtClean="0"/>
              <a:t> </a:t>
            </a:r>
            <a:r>
              <a:rPr lang="en-US" sz="1800" dirty="0" err="1" smtClean="0"/>
              <a:t>ngowij</a:t>
            </a:r>
            <a:endParaRPr lang="en-US" sz="1800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sz="1800" dirty="0" err="1" smtClean="0"/>
              <a:t>quee</a:t>
            </a:r>
            <a:r>
              <a:rPr lang="en-US" sz="1800" dirty="0" smtClean="0"/>
              <a:t> </a:t>
            </a:r>
            <a:r>
              <a:rPr lang="en-US" sz="1800" dirty="0" err="1" smtClean="0"/>
              <a:t>huwowng</a:t>
            </a:r>
            <a:endParaRPr lang="en-US" sz="1800" dirty="0"/>
          </a:p>
        </p:txBody>
      </p:sp>
      <p:sp>
        <p:nvSpPr>
          <p:cNvPr id="31" name="Explosion 2 30"/>
          <p:cNvSpPr/>
          <p:nvPr/>
        </p:nvSpPr>
        <p:spPr>
          <a:xfrm>
            <a:off x="4762501" y="4191000"/>
            <a:ext cx="5011088" cy="19050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dirty="0" smtClean="0"/>
              <a:t>con </a:t>
            </a:r>
            <a:r>
              <a:rPr lang="en-US" dirty="0" err="1" smtClean="0"/>
              <a:t>traau</a:t>
            </a:r>
            <a:endParaRPr lang="en-US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dirty="0" err="1" smtClean="0"/>
              <a:t>luwcj</a:t>
            </a:r>
            <a:r>
              <a:rPr lang="en-US" dirty="0" smtClean="0"/>
              <a:t> </a:t>
            </a:r>
            <a:r>
              <a:rPr lang="en-US" dirty="0" err="1" smtClean="0"/>
              <a:t>luwowngx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0375" y="796452"/>
            <a:ext cx="334962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</a:rPr>
              <a:t>Sử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dụng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kiểu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gõ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Telex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439410" y="16904"/>
            <a:ext cx="3516199" cy="954107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14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07" y="29290"/>
            <a:ext cx="1023820" cy="9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" y="6324600"/>
            <a:ext cx="8935712" cy="3714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75141" y="3313544"/>
            <a:ext cx="6725372" cy="371475"/>
          </a:xfrm>
          <a:prstGeom prst="rect">
            <a:avLst/>
          </a:prstGeom>
        </p:spPr>
      </p:pic>
      <p:pic>
        <p:nvPicPr>
          <p:cNvPr id="5122" name="Picture 2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05" y="720704"/>
            <a:ext cx="1853079" cy="73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9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423</Words>
  <Application>Microsoft Office PowerPoint</Application>
  <PresentationFormat>On-screen Show (4:3)</PresentationFormat>
  <Paragraphs>93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SKY</cp:lastModifiedBy>
  <cp:revision>71</cp:revision>
  <dcterms:created xsi:type="dcterms:W3CDTF">2017-11-24T08:58:52Z</dcterms:created>
  <dcterms:modified xsi:type="dcterms:W3CDTF">2021-02-25T14:14:10Z</dcterms:modified>
</cp:coreProperties>
</file>