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3" r:id="rId3"/>
    <p:sldId id="424" r:id="rId4"/>
    <p:sldId id="425" r:id="rId5"/>
    <p:sldId id="426" r:id="rId6"/>
    <p:sldId id="418" r:id="rId7"/>
    <p:sldId id="420" r:id="rId8"/>
    <p:sldId id="421" r:id="rId9"/>
    <p:sldId id="398" r:id="rId10"/>
    <p:sldId id="414" r:id="rId11"/>
    <p:sldId id="422" r:id="rId12"/>
    <p:sldId id="41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03"/>
    <a:srgbClr val="0000CC"/>
    <a:srgbClr val="CCFFFF"/>
    <a:srgbClr val="E0C606"/>
    <a:srgbClr val="FBF61A"/>
    <a:srgbClr val="00FF00"/>
    <a:srgbClr val="FFFF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968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6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72272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2825-E995-419F-9CDE-E3184CC3C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378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A42-20E1-4ABE-985F-EEEDBA8BC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984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9C9-47F1-4459-A616-B715FB01C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76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D1A3-C792-4115-93F3-BDA6486E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1291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D8D-9CDB-44DC-AB06-FAFAA1F0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064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0383-CF23-4107-A3CB-4B76ACBAF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19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BCCB-E2FC-4821-A4E3-E07237C6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64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9004-192B-4861-AEA5-FC142FF54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257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F8FB-25C2-497C-896E-7A906521F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996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DCF-236C-4045-AD40-54951003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878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670425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12" y="1921933"/>
            <a:ext cx="4199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05229" y="2967038"/>
            <a:ext cx="19335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400" b="1" dirty="0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6763" y="353704"/>
            <a:ext cx="4243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ai sai</a:t>
            </a:r>
            <a:endParaRPr lang="en-US" sz="5400" b="1" dirty="0">
              <a:ln w="31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" y="1447800"/>
            <a:ext cx="8704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bước thực hiện để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màu?</a:t>
            </a: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1006" y="2601892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530" y="3279518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" y="4379893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4433"/>
            <a:ext cx="859984" cy="820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986887"/>
            <a:ext cx="807720" cy="8230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0"/>
          <p:cNvSpPr txBox="1"/>
          <p:nvPr/>
        </p:nvSpPr>
        <p:spPr>
          <a:xfrm>
            <a:off x="485775" y="1414145"/>
            <a:ext cx="8076565" cy="3892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Em hãy chọn đáp án đúng nhất:</a:t>
            </a: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zh-CN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zh-CN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Em dùng thao tác nào để tô màu cho hình bằng ô màu Color 1?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A. Nháy nút chuột trái.</a:t>
            </a:r>
            <a:endParaRPr lang="en-US" altLang="zh-CN" sz="2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B. Nháy nút chuột phải</a:t>
            </a:r>
            <a:endParaRPr lang="en-US" altLang="zh-CN" sz="2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C. Nháy đúp chuột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zh-CN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D. Kéo thả chuột	   </a:t>
            </a:r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3" name="Oval 12"/>
          <p:cNvSpPr/>
          <p:nvPr/>
        </p:nvSpPr>
        <p:spPr>
          <a:xfrm>
            <a:off x="485775" y="2971800"/>
            <a:ext cx="507365" cy="5041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06763" y="353704"/>
            <a:ext cx="4243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ai sai</a:t>
            </a:r>
            <a:endParaRPr lang="en-US" sz="5400" b="1" dirty="0">
              <a:ln w="31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993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8"/>
          <p:cNvSpPr>
            <a:spLocks noChangeArrowheads="1" noChangeShapeType="1" noTextEdit="1"/>
          </p:cNvSpPr>
          <p:nvPr/>
        </p:nvSpPr>
        <p:spPr bwMode="auto">
          <a:xfrm>
            <a:off x="614362" y="2500306"/>
            <a:ext cx="7843838" cy="207170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-36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spc="-36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30688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295400" y="457200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13 tháng 11 năm 2020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3291" y="2769249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53291" y="3583035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sao chép màu từ màu của bức vẽ có sẵn.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5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600200" y="381000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13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23900" y="1185862"/>
            <a:ext cx="8077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28600" y="2128976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652851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273702"/>
            <a:ext cx="3543300" cy="347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76726"/>
            <a:ext cx="3771900" cy="35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99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600200" y="4572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9600" y="1205634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1913" y="2193588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622" y="2703608"/>
            <a:ext cx="8704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34605"/>
            <a:ext cx="3048000" cy="331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34605"/>
            <a:ext cx="3390900" cy="33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38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533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13 tháng 11 năm 2020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43000" y="1371600"/>
            <a:ext cx="655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Sao chép màu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14313" y="2322639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846514"/>
            <a:ext cx="8704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095" y="4231509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704" y="4044626"/>
            <a:ext cx="859984" cy="82089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850" y="4726119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070" y="5644213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672822"/>
            <a:ext cx="655320" cy="5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52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6209"/>
            <a:ext cx="7848600" cy="677943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Hoạt động thực hành</a:t>
            </a:r>
            <a:b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tô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thêm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chép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nhau</a:t>
            </a:r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405" y="3476570"/>
            <a:ext cx="685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69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09" y="0"/>
            <a:ext cx="7848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Hoạt động thực hành</a:t>
            </a:r>
            <a:br>
              <a:rPr lang="en-US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86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Vẽ hình theo mẫu, lưu tên bài vẽ có tên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Thuyền và biển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 18 phút.</a:t>
            </a:r>
          </a:p>
        </p:txBody>
      </p:sp>
      <p:graphicFrame>
        <p:nvGraphicFramePr>
          <p:cNvPr id="4" name="Object 3"/>
          <p:cNvGraphicFramePr/>
          <p:nvPr>
            <p:extLst>
              <p:ext uri="{D42A27DB-BD31-4B8C-83A1-F6EECF244321}">
                <p14:modId xmlns:p14="http://schemas.microsoft.com/office/powerpoint/2010/main" val="850590636"/>
              </p:ext>
            </p:extLst>
          </p:nvPr>
        </p:nvGraphicFramePr>
        <p:xfrm>
          <a:off x="107315" y="2590800"/>
          <a:ext cx="8985885" cy="421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8978900" imgH="4673600" progId="Paint.Picture">
                  <p:embed/>
                </p:oleObj>
              </mc:Choice>
              <mc:Fallback>
                <p:oleObj r:id="rId3" imgW="8978900" imgH="467360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15" y="2590800"/>
                        <a:ext cx="8985885" cy="421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3028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" y="1231438"/>
            <a:ext cx="88163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B. HOẠT ĐỘNG THỰC HÀNH</a:t>
            </a:r>
            <a:endParaRPr lang="en-US" sz="2400" dirty="0" smtClean="0">
              <a:solidFill>
                <a:srgbClr val="3421E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Trao đổi với bạn để tìm cách di chuyển hai bạn nhỏ đã vẽ ở hoạt động 1, mục A lên trên con thuyền. Dùng màu của cánh buồm để đổi màu trang phục của hai bạn đó.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 4 phút</a:t>
            </a:r>
          </a:p>
        </p:txBody>
      </p:sp>
      <p:graphicFrame>
        <p:nvGraphicFramePr>
          <p:cNvPr id="3" name="Object 2"/>
          <p:cNvGraphicFramePr/>
          <p:nvPr>
            <p:extLst>
              <p:ext uri="{D42A27DB-BD31-4B8C-83A1-F6EECF244321}">
                <p14:modId xmlns:p14="http://schemas.microsoft.com/office/powerpoint/2010/main" val="3862356860"/>
              </p:ext>
            </p:extLst>
          </p:nvPr>
        </p:nvGraphicFramePr>
        <p:xfrm>
          <a:off x="163830" y="3157220"/>
          <a:ext cx="8815070" cy="351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8978900" imgH="4673600" progId="Paint.Picture">
                  <p:embed/>
                </p:oleObj>
              </mc:Choice>
              <mc:Fallback>
                <p:oleObj r:id="rId3" imgW="8978900" imgH="4673600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30" y="3157220"/>
                        <a:ext cx="8815070" cy="3516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69718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Hoạt động thực hành</a:t>
            </a:r>
            <a:br>
              <a:rPr lang="en-US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41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0652" y="1676581"/>
            <a:ext cx="8704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3438" y="1981200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6425" y="2068513"/>
            <a:ext cx="474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0175" y="2008188"/>
            <a:ext cx="474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92988" y="2008188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8" y="4162425"/>
            <a:ext cx="8704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tô 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em 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46150" y="4738688"/>
            <a:ext cx="1035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623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21300" y="4765675"/>
            <a:ext cx="1079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057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460625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460625"/>
            <a:ext cx="1031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068513"/>
            <a:ext cx="1235075" cy="17129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4600" y="4765674"/>
            <a:ext cx="1033462" cy="4921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06763" y="353704"/>
            <a:ext cx="4243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ai sai</a:t>
            </a:r>
            <a:endParaRPr lang="en-US" sz="5400" b="1" dirty="0">
              <a:ln w="317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2455936"/>
            <a:ext cx="859984" cy="96988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367337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5" y="5372026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5367337"/>
            <a:ext cx="1122336" cy="11846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00" y="5367337"/>
            <a:ext cx="1162685" cy="118468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4" grpId="0" animBg="1"/>
      <p:bldP spid="28" grpId="0" animBg="1"/>
    </p:bldLst>
  </p:timing>
</p:sld>
</file>

<file path=ppt/theme/theme1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4241</TotalTime>
  <Words>531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cdb2004138l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B. Hoạt động thực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Admin</cp:lastModifiedBy>
  <cp:revision>588</cp:revision>
  <dcterms:created xsi:type="dcterms:W3CDTF">2013-11-01T06:59:34Z</dcterms:created>
  <dcterms:modified xsi:type="dcterms:W3CDTF">2020-12-02T01:37:49Z</dcterms:modified>
</cp:coreProperties>
</file>