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2" r:id="rId2"/>
    <p:sldId id="257" r:id="rId3"/>
    <p:sldId id="258" r:id="rId4"/>
    <p:sldId id="259" r:id="rId5"/>
    <p:sldId id="274" r:id="rId6"/>
    <p:sldId id="260" r:id="rId7"/>
    <p:sldId id="263" r:id="rId8"/>
    <p:sldId id="276" r:id="rId9"/>
    <p:sldId id="264" r:id="rId10"/>
    <p:sldId id="267" r:id="rId11"/>
    <p:sldId id="268" r:id="rId12"/>
    <p:sldId id="269" r:id="rId13"/>
    <p:sldId id="270" r:id="rId14"/>
    <p:sldId id="277" r:id="rId15"/>
    <p:sldId id="272" r:id="rId16"/>
    <p:sldId id="273" r:id="rId17"/>
  </p:sldIdLst>
  <p:sldSz cx="12192000" cy="6858000"/>
  <p:notesSz cx="6858000" cy="9144000"/>
  <p:embeddedFontLst>
    <p:embeddedFont>
      <p:font typeface="Calibri Light" pitchFamily="34" charset="0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74107-99A0-40AD-A954-2C8028C4FC39}" type="datetimeFigureOut">
              <a:rPr lang="vi-VN" smtClean="0"/>
              <a:pPr/>
              <a:t>25/02/2021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6060B-5A1F-461F-8150-B1829CDA56F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530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FB0553-17D8-40B9-B2FF-0B302ACC26D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gif"/><Relationship Id="rId3" Type="http://schemas.openxmlformats.org/officeDocument/2006/relationships/image" Target="../media/image6.jpe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10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gif"/><Relationship Id="rId18" Type="http://schemas.openxmlformats.org/officeDocument/2006/relationships/audio" Target="../media/audio10.wav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20.gif"/><Relationship Id="rId17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gif"/><Relationship Id="rId5" Type="http://schemas.openxmlformats.org/officeDocument/2006/relationships/slide" Target="slide2.xml"/><Relationship Id="rId15" Type="http://schemas.openxmlformats.org/officeDocument/2006/relationships/image" Target="../media/image23.png"/><Relationship Id="rId10" Type="http://schemas.openxmlformats.org/officeDocument/2006/relationships/image" Target="../media/image18.gif"/><Relationship Id="rId4" Type="http://schemas.openxmlformats.org/officeDocument/2006/relationships/image" Target="../media/image15.gif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6.gif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20.gif"/><Relationship Id="rId17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20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9.gif"/><Relationship Id="rId5" Type="http://schemas.openxmlformats.org/officeDocument/2006/relationships/slide" Target="slide2.xml"/><Relationship Id="rId15" Type="http://schemas.openxmlformats.org/officeDocument/2006/relationships/slide" Target="slide5.xml"/><Relationship Id="rId10" Type="http://schemas.openxmlformats.org/officeDocument/2006/relationships/image" Target="../media/image18.gif"/><Relationship Id="rId19" Type="http://schemas.openxmlformats.org/officeDocument/2006/relationships/image" Target="../media/image30.png"/><Relationship Id="rId4" Type="http://schemas.openxmlformats.org/officeDocument/2006/relationships/image" Target="../media/image15.gif"/><Relationship Id="rId9" Type="http://schemas.openxmlformats.org/officeDocument/2006/relationships/image" Target="../media/image17.gif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12" Type="http://schemas.openxmlformats.org/officeDocument/2006/relationships/image" Target="../media/image21.gif"/><Relationship Id="rId17" Type="http://schemas.openxmlformats.org/officeDocument/2006/relationships/audio" Target="../media/audio10.wav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26.gif"/><Relationship Id="rId5" Type="http://schemas.openxmlformats.org/officeDocument/2006/relationships/image" Target="../media/image16.jpeg"/><Relationship Id="rId15" Type="http://schemas.openxmlformats.org/officeDocument/2006/relationships/image" Target="../media/image34.png"/><Relationship Id="rId10" Type="http://schemas.openxmlformats.org/officeDocument/2006/relationships/image" Target="../media/image20.gif"/><Relationship Id="rId4" Type="http://schemas.openxmlformats.org/officeDocument/2006/relationships/image" Target="../media/image15.gif"/><Relationship Id="rId9" Type="http://schemas.openxmlformats.org/officeDocument/2006/relationships/image" Target="../media/image19.gif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hinh-nen-trinh-chieu-powerpoint-dep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1829354" y="3048000"/>
            <a:ext cx="8636066" cy="1300238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endParaRPr lang="vi-VN" sz="35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4063473" y="4115405"/>
            <a:ext cx="4673784" cy="1285119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5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Tin học</a:t>
            </a:r>
          </a:p>
        </p:txBody>
      </p:sp>
      <p:sp>
        <p:nvSpPr>
          <p:cNvPr id="11270" name="WordArt 8"/>
          <p:cNvSpPr>
            <a:spLocks noChangeArrowheads="1" noChangeShapeType="1" noTextEdit="1"/>
          </p:cNvSpPr>
          <p:nvPr/>
        </p:nvSpPr>
        <p:spPr bwMode="auto">
          <a:xfrm>
            <a:off x="1219042" y="5746751"/>
            <a:ext cx="9549952" cy="524630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500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3454743" y="4806346"/>
            <a:ext cx="2743239" cy="449035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5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pic>
        <p:nvPicPr>
          <p:cNvPr id="11272" name="Picture 4" descr="Image associé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973" y="4686905"/>
            <a:ext cx="2895027" cy="217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2132928" cy="137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9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183" y="5562299"/>
            <a:ext cx="6096790" cy="129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>
            <a:off x="609600" y="3124203"/>
            <a:ext cx="11277600" cy="1676400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</p:spPr>
        <p:txBody>
          <a:bodyPr spcFirstLastPara="1" lIns="92922" tIns="46461" rIns="92922" bIns="4646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9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9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9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9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9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9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9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9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9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59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1" y="0"/>
            <a:ext cx="12161958" cy="68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01192" y="412751"/>
            <a:ext cx="2743240" cy="5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latin typeface="Times New Roman" pitchFamily="18" charset="0"/>
              </a:rPr>
              <a:t>Tin </a:t>
            </a:r>
            <a:r>
              <a:rPr lang="en-US" sz="2800" u="sng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: 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48648" y="2453823"/>
            <a:ext cx="2478351" cy="60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8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48703"/>
            <a:ext cx="11988035" cy="5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320234" y="1"/>
            <a:ext cx="10059072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 anchor="ctr"/>
          <a:lstStyle/>
          <a:p>
            <a:pPr algn="ctr"/>
            <a:endParaRPr lang="vi-VN" sz="2800" dirty="0">
              <a:latin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975550" y="715131"/>
            <a:ext cx="10770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</a:rPr>
              <a:t>Xoay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vẽ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507540" y="1599596"/>
            <a:ext cx="5486479" cy="83910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22" tIns="46461" rIns="92922" bIns="46461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512" name="TextBox 2"/>
          <p:cNvSpPr txBox="1">
            <a:spLocks noChangeArrowheads="1"/>
          </p:cNvSpPr>
          <p:nvPr/>
        </p:nvSpPr>
        <p:spPr bwMode="auto">
          <a:xfrm>
            <a:off x="588176" y="2993571"/>
            <a:ext cx="12293192" cy="58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858547" y="3501571"/>
            <a:ext cx="8991817" cy="58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858548" y="4009572"/>
            <a:ext cx="11146881" cy="109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b) Sao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858547" y="4953000"/>
            <a:ext cx="10397431" cy="58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630867" y="598714"/>
            <a:ext cx="2372552" cy="60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552595"/>
            <a:ext cx="11988035" cy="21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2679995" y="1687286"/>
            <a:ext cx="1304952" cy="58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:Select</a:t>
            </a:r>
          </a:p>
        </p:txBody>
      </p:sp>
      <p:sp>
        <p:nvSpPr>
          <p:cNvPr id="22533" name="Rectangle 13"/>
          <p:cNvSpPr>
            <a:spLocks noChangeArrowheads="1"/>
          </p:cNvSpPr>
          <p:nvPr/>
        </p:nvSpPr>
        <p:spPr bwMode="auto">
          <a:xfrm>
            <a:off x="507540" y="3268738"/>
            <a:ext cx="11176921" cy="5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B1.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Select,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2534" name="Rectangle 14"/>
          <p:cNvSpPr>
            <a:spLocks noChangeArrowheads="1"/>
          </p:cNvSpPr>
          <p:nvPr/>
        </p:nvSpPr>
        <p:spPr bwMode="auto">
          <a:xfrm>
            <a:off x="564459" y="3927929"/>
            <a:ext cx="10770575" cy="52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Rotate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sp>
        <p:nvSpPr>
          <p:cNvPr id="22535" name="Rectangle 15"/>
          <p:cNvSpPr>
            <a:spLocks noChangeArrowheads="1"/>
          </p:cNvSpPr>
          <p:nvPr/>
        </p:nvSpPr>
        <p:spPr bwMode="auto">
          <a:xfrm>
            <a:off x="570784" y="4572000"/>
            <a:ext cx="6549978" cy="5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B3.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36" name="Rectangle 17"/>
          <p:cNvSpPr>
            <a:spLocks noChangeArrowheads="1"/>
          </p:cNvSpPr>
          <p:nvPr/>
        </p:nvSpPr>
        <p:spPr bwMode="auto">
          <a:xfrm>
            <a:off x="1921059" y="2413000"/>
            <a:ext cx="3130772" cy="52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253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3910" y="1542143"/>
            <a:ext cx="1121012" cy="79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1320234" y="1"/>
            <a:ext cx="10059072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 anchor="ctr"/>
          <a:lstStyle/>
          <a:p>
            <a:pPr algn="ctr"/>
            <a:endParaRPr lang="vi-VN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41275"/>
            <a:ext cx="1213485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186521" y="2159722"/>
            <a:ext cx="2104571" cy="15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82654" y="3574143"/>
            <a:ext cx="2642047" cy="4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Select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1748194" y="1203685"/>
            <a:ext cx="2394857" cy="22009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389803" y="889000"/>
            <a:ext cx="834830" cy="2177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93" tIns="44796" rIns="89593" bIns="44796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438932" y="3646714"/>
            <a:ext cx="1959004" cy="87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Rotate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854" y="2485571"/>
            <a:ext cx="3321929" cy="246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1488" y="2630714"/>
            <a:ext cx="2656278" cy="213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9525"/>
            <a:ext cx="121475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186521" y="2159722"/>
            <a:ext cx="2104571" cy="15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82654" y="3574143"/>
            <a:ext cx="2642047" cy="4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Select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1748194" y="1203685"/>
            <a:ext cx="2394857" cy="22009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389803" y="889000"/>
            <a:ext cx="834830" cy="2177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93" tIns="44796" rIns="89593" bIns="44796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438932" y="3646714"/>
            <a:ext cx="1959004" cy="87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Rotate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854" y="2485571"/>
            <a:ext cx="3321929" cy="246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1488" y="2630714"/>
            <a:ext cx="2656278" cy="213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665" y="0"/>
            <a:ext cx="129035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1450" y="1403350"/>
            <a:ext cx="126682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D:\Tramtin\CD,GADT, HINH NEN\KHUNG VIỀN TRANG TRÍ\1410201017467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703"/>
            <a:ext cx="12169864" cy="701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894294" y="2267858"/>
            <a:ext cx="7285791" cy="1153584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5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pic>
        <p:nvPicPr>
          <p:cNvPr id="26628" name="Picture 8" descr="614680djq0l440o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324" y="533704"/>
            <a:ext cx="3454742" cy="14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99" y="987799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74" y="447115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66" y="844924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16" y="304240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5645589" y="548627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1581150" y="3749525"/>
            <a:ext cx="8853002" cy="10171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922" tIns="46461" rIns="92922" bIns="46461">
            <a:spAutoFit/>
          </a:bodyPr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403225" y="266246"/>
            <a:ext cx="10617200" cy="418193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5079225" y="5251287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5316006" y="3659446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HOME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40" y="566701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5502275" y="387047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96" y="2951938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0619" y="3312454"/>
            <a:ext cx="880161" cy="84319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9225" y="257175"/>
            <a:ext cx="1224280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75" tIns="55538" rIns="111075" bIns="55538">
            <a:spAutoFit/>
          </a:bodyPr>
          <a:lstStyle/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A.  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B. 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C. 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D. 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95513" y="2000250"/>
            <a:ext cx="8651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2638" y="2847975"/>
            <a:ext cx="919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62163" y="3695700"/>
            <a:ext cx="996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87575" y="1095375"/>
            <a:ext cx="12715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>
            <a:extLst>
              <a:ext uri="{FF2B5EF4-FFF2-40B4-BE49-F238E27FC236}"/>
            </a:extLst>
          </p:cNvPr>
          <p:cNvSpPr/>
          <p:nvPr/>
        </p:nvSpPr>
        <p:spPr>
          <a:xfrm>
            <a:off x="1025525" y="1171575"/>
            <a:ext cx="558800" cy="58737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5" tIns="55538" rIns="111075" bIns="5553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0"/>
            <a:ext cx="9664700" cy="387712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5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2413" y="285750"/>
            <a:ext cx="12242800" cy="36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75" tIns="55538" rIns="111075" bIns="55538">
            <a:spAutoFit/>
          </a:bodyPr>
          <a:lstStyle/>
          <a:p>
            <a:r>
              <a:rPr lang="en-US" alt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A.  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B. 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C. 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D. </a:t>
            </a:r>
          </a:p>
        </p:txBody>
      </p:sp>
      <p:pic>
        <p:nvPicPr>
          <p:cNvPr id="1026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06625" y="3348038"/>
            <a:ext cx="533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57413" y="2600325"/>
            <a:ext cx="523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90750" y="1662113"/>
            <a:ext cx="476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47900" y="752475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Oval 22">
            <a:extLst>
              <a:ext uri="{FF2B5EF4-FFF2-40B4-BE49-F238E27FC236}"/>
            </a:extLst>
          </p:cNvPr>
          <p:cNvSpPr/>
          <p:nvPr/>
        </p:nvSpPr>
        <p:spPr>
          <a:xfrm>
            <a:off x="1139825" y="3371850"/>
            <a:ext cx="558800" cy="58737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5" tIns="55538" rIns="111075" bIns="5553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7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Summing Juncti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35189" y="589267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498475" y="0"/>
            <a:ext cx="9998075" cy="447720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25" y="5076159"/>
            <a:ext cx="714375" cy="1190625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66687" y="285750"/>
            <a:ext cx="12242800" cy="335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75" tIns="55538" rIns="111075" bIns="55538">
            <a:spAutoFit/>
          </a:bodyPr>
          <a:lstStyle/>
          <a:p>
            <a:r>
              <a:rPr lang="en-US" alt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A.  </a:t>
            </a: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B. </a:t>
            </a: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C. </a:t>
            </a: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D. 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32264" y="2239241"/>
            <a:ext cx="7667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55270" y="3077441"/>
            <a:ext cx="849312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67983" y="762866"/>
            <a:ext cx="612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93370" y="1524866"/>
            <a:ext cx="879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>
            <a:extLst>
              <a:ext uri="{FF2B5EF4-FFF2-40B4-BE49-F238E27FC236}"/>
            </a:extLst>
          </p:cNvPr>
          <p:cNvSpPr/>
          <p:nvPr/>
        </p:nvSpPr>
        <p:spPr>
          <a:xfrm>
            <a:off x="723468" y="2265796"/>
            <a:ext cx="612775" cy="5715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38" tIns="47419" rIns="94838" bIns="47419" anchor="ctr"/>
          <a:lstStyle/>
          <a:p>
            <a:pPr algn="ctr">
              <a:defRPr/>
            </a:pPr>
            <a:endParaRPr lang="en-US" sz="4800" b="1" i="1" dirty="0">
              <a:solidFill>
                <a:srgbClr val="FFFFFF"/>
              </a:solidFill>
            </a:endParaRPr>
          </a:p>
        </p:txBody>
      </p:sp>
      <p:sp>
        <p:nvSpPr>
          <p:cNvPr id="25" name="Flowchart: Summing Junction 24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0966889" y="595617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588176" y="653143"/>
            <a:ext cx="10770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 anchor="ctr"/>
          <a:lstStyle/>
          <a:p>
            <a:pPr algn="ctr"/>
            <a:endParaRPr lang="vi-VN" sz="3200" dirty="0">
              <a:latin typeface="Times New Roman" pitchFamily="18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168447" y="1"/>
            <a:ext cx="10059072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 anchor="ctr"/>
          <a:lstStyle/>
          <a:p>
            <a:pPr algn="ctr"/>
            <a:endParaRPr lang="vi-VN" sz="2800" dirty="0">
              <a:latin typeface="Times New Roman" pitchFamily="18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01192" y="352275"/>
            <a:ext cx="2743240" cy="52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248703"/>
            <a:ext cx="11988035" cy="5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0" y="1"/>
            <a:ext cx="187724" cy="37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 anchor="ctr">
            <a:spAutoFit/>
          </a:bodyPr>
          <a:lstStyle/>
          <a:p>
            <a:endParaRPr lang="vi-VN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2603" y="5500309"/>
            <a:ext cx="1069310" cy="4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>
            <a:spAutoFit/>
          </a:bodyPr>
          <a:lstStyle/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609188" y="5731632"/>
            <a:ext cx="1069310" cy="4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>
            <a:spAutoFit/>
          </a:bodyPr>
          <a:lstStyle/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1741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60" y="1324429"/>
            <a:ext cx="5388450" cy="37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1"/>
          <p:cNvSpPr txBox="1">
            <a:spLocks noChangeArrowheads="1"/>
          </p:cNvSpPr>
          <p:nvPr/>
        </p:nvSpPr>
        <p:spPr bwMode="auto">
          <a:xfrm>
            <a:off x="2300527" y="4869846"/>
            <a:ext cx="3098991" cy="4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6465" y="1498298"/>
            <a:ext cx="4933088" cy="37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207974" y="796775"/>
            <a:ext cx="9530978" cy="4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48703"/>
            <a:ext cx="11988035" cy="5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32929" y="1759858"/>
            <a:ext cx="10059072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 anchor="ctr"/>
          <a:lstStyle/>
          <a:p>
            <a:pPr algn="ctr"/>
            <a:endParaRPr lang="vi-VN" sz="2800" dirty="0">
              <a:latin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75550" y="715131"/>
            <a:ext cx="10770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 anchor="ctr"/>
          <a:lstStyle/>
          <a:p>
            <a:pPr algn="ctr"/>
            <a:r>
              <a:rPr lang="en-US" sz="3500" dirty="0" err="1">
                <a:latin typeface="Times New Roman" pitchFamily="18" charset="0"/>
              </a:rPr>
              <a:t>Bài</a:t>
            </a:r>
            <a:r>
              <a:rPr lang="en-US" sz="3500" dirty="0">
                <a:latin typeface="Times New Roman" pitchFamily="18" charset="0"/>
              </a:rPr>
              <a:t> 2: </a:t>
            </a:r>
            <a:r>
              <a:rPr lang="en-US" sz="3500" dirty="0" err="1">
                <a:latin typeface="Times New Roman" pitchFamily="18" charset="0"/>
              </a:rPr>
              <a:t>Xoay</a:t>
            </a: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</a:rPr>
              <a:t>hình</a:t>
            </a:r>
            <a:r>
              <a:rPr lang="en-US" sz="3500" dirty="0">
                <a:latin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</a:rPr>
              <a:t>viết</a:t>
            </a: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</a:rPr>
              <a:t>chữ</a:t>
            </a: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</a:rPr>
              <a:t>lên</a:t>
            </a: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</a:rPr>
              <a:t>hình</a:t>
            </a: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</a:rPr>
              <a:t>vẽ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901240" y="1464734"/>
            <a:ext cx="10668460" cy="306916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22" tIns="46461" rIns="92922" bIns="46461" anchor="ctr"/>
          <a:lstStyle/>
          <a:p>
            <a:pPr marL="571500" indent="-571500">
              <a:buAutoNum type="romanUcPeriod"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 algn="ctr"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548648" y="2854476"/>
            <a:ext cx="2478351" cy="60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1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48703"/>
            <a:ext cx="11988035" cy="5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32929" y="1759858"/>
            <a:ext cx="10059072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 anchor="ctr"/>
          <a:lstStyle/>
          <a:p>
            <a:pPr algn="ctr"/>
            <a:endParaRPr lang="vi-VN" sz="2800" dirty="0">
              <a:latin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75550" y="715131"/>
            <a:ext cx="10770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22" tIns="46461" rIns="92922" bIns="46461" anchor="ctr"/>
          <a:lstStyle/>
          <a:p>
            <a:pPr algn="ctr"/>
            <a:r>
              <a:rPr lang="en-US" sz="3500" dirty="0" err="1">
                <a:latin typeface="Times New Roman" pitchFamily="18" charset="0"/>
              </a:rPr>
              <a:t>Bài</a:t>
            </a:r>
            <a:r>
              <a:rPr lang="en-US" sz="3500" dirty="0">
                <a:latin typeface="Times New Roman" pitchFamily="18" charset="0"/>
              </a:rPr>
              <a:t> 2: </a:t>
            </a:r>
            <a:r>
              <a:rPr lang="en-US" sz="3500" dirty="0" err="1">
                <a:latin typeface="Times New Roman" pitchFamily="18" charset="0"/>
              </a:rPr>
              <a:t>Xoay</a:t>
            </a: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</a:rPr>
              <a:t>hình</a:t>
            </a:r>
            <a:r>
              <a:rPr lang="en-US" sz="3500" dirty="0">
                <a:latin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</a:rPr>
              <a:t>viết</a:t>
            </a: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</a:rPr>
              <a:t>chữ</a:t>
            </a: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</a:rPr>
              <a:t>lên</a:t>
            </a: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</a:rPr>
              <a:t>hình</a:t>
            </a: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</a:rPr>
              <a:t>vẽ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507540" y="2010834"/>
            <a:ext cx="5486479" cy="837595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22" tIns="46461" rIns="92922" bIns="46461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440" name="TextBox 2"/>
          <p:cNvSpPr txBox="1">
            <a:spLocks noChangeArrowheads="1"/>
          </p:cNvSpPr>
          <p:nvPr/>
        </p:nvSpPr>
        <p:spPr bwMode="auto">
          <a:xfrm>
            <a:off x="588176" y="3580190"/>
            <a:ext cx="12293192" cy="58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839508" y="4305905"/>
            <a:ext cx="8991818" cy="58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818" y="4467226"/>
            <a:ext cx="202700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0448" y="4971597"/>
            <a:ext cx="11146881" cy="109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b) Sao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2" grpId="0" animBg="1"/>
      <p:bldP spid="18440" grpId="0"/>
      <p:bldP spid="18441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335</Words>
  <Application>Microsoft Office PowerPoint</Application>
  <PresentationFormat>Custom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 Light</vt:lpstr>
      <vt:lpstr>Times New Roman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SKY</cp:lastModifiedBy>
  <cp:revision>32</cp:revision>
  <dcterms:created xsi:type="dcterms:W3CDTF">2018-05-24T12:43:45Z</dcterms:created>
  <dcterms:modified xsi:type="dcterms:W3CDTF">2021-02-25T14:07:10Z</dcterms:modified>
</cp:coreProperties>
</file>