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23"/>
  </p:notesMasterIdLst>
  <p:sldIdLst>
    <p:sldId id="277" r:id="rId5"/>
    <p:sldId id="256" r:id="rId6"/>
    <p:sldId id="257" r:id="rId7"/>
    <p:sldId id="269" r:id="rId8"/>
    <p:sldId id="265" r:id="rId9"/>
    <p:sldId id="258" r:id="rId10"/>
    <p:sldId id="263" r:id="rId11"/>
    <p:sldId id="267" r:id="rId12"/>
    <p:sldId id="266" r:id="rId13"/>
    <p:sldId id="271" r:id="rId14"/>
    <p:sldId id="261" r:id="rId15"/>
    <p:sldId id="268" r:id="rId16"/>
    <p:sldId id="270" r:id="rId17"/>
    <p:sldId id="272" r:id="rId18"/>
    <p:sldId id="273" r:id="rId19"/>
    <p:sldId id="275" r:id="rId20"/>
    <p:sldId id="274" r:id="rId21"/>
    <p:sldId id="276" r:id="rId22"/>
  </p:sldIdLst>
  <p:sldSz cx="11887200" cy="8229600"/>
  <p:notesSz cx="6858000" cy="9144000"/>
  <p:defaultText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62" autoAdjust="0"/>
  </p:normalViewPr>
  <p:slideViewPr>
    <p:cSldViewPr>
      <p:cViewPr>
        <p:scale>
          <a:sx n="50" d="100"/>
          <a:sy n="50" d="100"/>
        </p:scale>
        <p:origin x="-1524" y="-300"/>
      </p:cViewPr>
      <p:guideLst>
        <p:guide orient="horz" pos="2592"/>
        <p:guide pos="3744"/>
      </p:guideLst>
    </p:cSldViewPr>
  </p:slideViewPr>
  <p:outlineViewPr>
    <p:cViewPr>
      <p:scale>
        <a:sx n="33" d="100"/>
        <a:sy n="33" d="100"/>
      </p:scale>
      <p:origin x="0" y="20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86B95-1E9A-4EF7-B272-FA72E038922C}" type="datetimeFigureOut">
              <a:rPr lang="en-US" smtClean="0"/>
              <a:t>26/02/2021</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3ED4B-97CE-429B-9EBF-0D27CF9238F0}" type="slidenum">
              <a:rPr lang="en-US" smtClean="0"/>
              <a:t>‹#›</a:t>
            </a:fld>
            <a:endParaRPr lang="en-US"/>
          </a:p>
        </p:txBody>
      </p:sp>
    </p:spTree>
    <p:extLst>
      <p:ext uri="{BB962C8B-B14F-4D97-AF65-F5344CB8AC3E}">
        <p14:creationId xmlns:p14="http://schemas.microsoft.com/office/powerpoint/2010/main" val="3889977292"/>
      </p:ext>
    </p:extLst>
  </p:cSld>
  <p:clrMap bg1="lt1" tx1="dk1" bg2="lt2" tx2="dk2" accent1="accent1" accent2="accent2" accent3="accent3" accent4="accent4" accent5="accent5" accent6="accent6" hlink="hlink" folHlink="folHlink"/>
  <p:notesStyle>
    <a:lvl1pPr marL="0" algn="l" defTabSz="1149360" rtl="0" eaLnBrk="1" latinLnBrk="0" hangingPunct="1">
      <a:defRPr sz="1500" kern="1200">
        <a:solidFill>
          <a:schemeClr val="tx1"/>
        </a:solidFill>
        <a:latin typeface="+mn-lt"/>
        <a:ea typeface="+mn-ea"/>
        <a:cs typeface="+mn-cs"/>
      </a:defRPr>
    </a:lvl1pPr>
    <a:lvl2pPr marL="574679" algn="l" defTabSz="1149360" rtl="0" eaLnBrk="1" latinLnBrk="0" hangingPunct="1">
      <a:defRPr sz="1500" kern="1200">
        <a:solidFill>
          <a:schemeClr val="tx1"/>
        </a:solidFill>
        <a:latin typeface="+mn-lt"/>
        <a:ea typeface="+mn-ea"/>
        <a:cs typeface="+mn-cs"/>
      </a:defRPr>
    </a:lvl2pPr>
    <a:lvl3pPr marL="1149360" algn="l" defTabSz="1149360" rtl="0" eaLnBrk="1" latinLnBrk="0" hangingPunct="1">
      <a:defRPr sz="1500" kern="1200">
        <a:solidFill>
          <a:schemeClr val="tx1"/>
        </a:solidFill>
        <a:latin typeface="+mn-lt"/>
        <a:ea typeface="+mn-ea"/>
        <a:cs typeface="+mn-cs"/>
      </a:defRPr>
    </a:lvl3pPr>
    <a:lvl4pPr marL="1724040" algn="l" defTabSz="1149360" rtl="0" eaLnBrk="1" latinLnBrk="0" hangingPunct="1">
      <a:defRPr sz="1500" kern="1200">
        <a:solidFill>
          <a:schemeClr val="tx1"/>
        </a:solidFill>
        <a:latin typeface="+mn-lt"/>
        <a:ea typeface="+mn-ea"/>
        <a:cs typeface="+mn-cs"/>
      </a:defRPr>
    </a:lvl4pPr>
    <a:lvl5pPr marL="2298718" algn="l" defTabSz="1149360" rtl="0" eaLnBrk="1" latinLnBrk="0" hangingPunct="1">
      <a:defRPr sz="1500" kern="1200">
        <a:solidFill>
          <a:schemeClr val="tx1"/>
        </a:solidFill>
        <a:latin typeface="+mn-lt"/>
        <a:ea typeface="+mn-ea"/>
        <a:cs typeface="+mn-cs"/>
      </a:defRPr>
    </a:lvl5pPr>
    <a:lvl6pPr marL="2873401" algn="l" defTabSz="1149360" rtl="0" eaLnBrk="1" latinLnBrk="0" hangingPunct="1">
      <a:defRPr sz="1500" kern="1200">
        <a:solidFill>
          <a:schemeClr val="tx1"/>
        </a:solidFill>
        <a:latin typeface="+mn-lt"/>
        <a:ea typeface="+mn-ea"/>
        <a:cs typeface="+mn-cs"/>
      </a:defRPr>
    </a:lvl6pPr>
    <a:lvl7pPr marL="3448079" algn="l" defTabSz="1149360" rtl="0" eaLnBrk="1" latinLnBrk="0" hangingPunct="1">
      <a:defRPr sz="1500" kern="1200">
        <a:solidFill>
          <a:schemeClr val="tx1"/>
        </a:solidFill>
        <a:latin typeface="+mn-lt"/>
        <a:ea typeface="+mn-ea"/>
        <a:cs typeface="+mn-cs"/>
      </a:defRPr>
    </a:lvl7pPr>
    <a:lvl8pPr marL="4022760" algn="l" defTabSz="1149360" rtl="0" eaLnBrk="1" latinLnBrk="0" hangingPunct="1">
      <a:defRPr sz="1500" kern="1200">
        <a:solidFill>
          <a:schemeClr val="tx1"/>
        </a:solidFill>
        <a:latin typeface="+mn-lt"/>
        <a:ea typeface="+mn-ea"/>
        <a:cs typeface="+mn-cs"/>
      </a:defRPr>
    </a:lvl8pPr>
    <a:lvl9pPr marL="4597441" algn="l" defTabSz="114936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a:ln/>
        </p:spPr>
      </p:sp>
      <p:sp>
        <p:nvSpPr>
          <p:cNvPr id="70659" name="文本占位符 706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282053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952500" y="685800"/>
            <a:ext cx="4953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282782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ed75ccf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395933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556511"/>
            <a:ext cx="1010412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4663440"/>
            <a:ext cx="8321040" cy="2103120"/>
          </a:xfrm>
        </p:spPr>
        <p:txBody>
          <a:bodyPr/>
          <a:lstStyle>
            <a:lvl1pPr marL="0" indent="0" algn="ctr">
              <a:buNone/>
              <a:defRPr>
                <a:solidFill>
                  <a:schemeClr val="tx1">
                    <a:tint val="75000"/>
                  </a:schemeClr>
                </a:solidFill>
              </a:defRPr>
            </a:lvl1pPr>
            <a:lvl2pPr marL="574679" indent="0" algn="ctr">
              <a:buNone/>
              <a:defRPr>
                <a:solidFill>
                  <a:schemeClr val="tx1">
                    <a:tint val="75000"/>
                  </a:schemeClr>
                </a:solidFill>
              </a:defRPr>
            </a:lvl2pPr>
            <a:lvl3pPr marL="1149360" indent="0" algn="ctr">
              <a:buNone/>
              <a:defRPr>
                <a:solidFill>
                  <a:schemeClr val="tx1">
                    <a:tint val="75000"/>
                  </a:schemeClr>
                </a:solidFill>
              </a:defRPr>
            </a:lvl3pPr>
            <a:lvl4pPr marL="1724040" indent="0" algn="ctr">
              <a:buNone/>
              <a:defRPr>
                <a:solidFill>
                  <a:schemeClr val="tx1">
                    <a:tint val="75000"/>
                  </a:schemeClr>
                </a:solidFill>
              </a:defRPr>
            </a:lvl4pPr>
            <a:lvl5pPr marL="2298718" indent="0" algn="ctr">
              <a:buNone/>
              <a:defRPr>
                <a:solidFill>
                  <a:schemeClr val="tx1">
                    <a:tint val="75000"/>
                  </a:schemeClr>
                </a:solidFill>
              </a:defRPr>
            </a:lvl5pPr>
            <a:lvl6pPr marL="2873401" indent="0" algn="ctr">
              <a:buNone/>
              <a:defRPr>
                <a:solidFill>
                  <a:schemeClr val="tx1">
                    <a:tint val="75000"/>
                  </a:schemeClr>
                </a:solidFill>
              </a:defRPr>
            </a:lvl6pPr>
            <a:lvl7pPr marL="3448079" indent="0" algn="ctr">
              <a:buNone/>
              <a:defRPr>
                <a:solidFill>
                  <a:schemeClr val="tx1">
                    <a:tint val="75000"/>
                  </a:schemeClr>
                </a:solidFill>
              </a:defRPr>
            </a:lvl7pPr>
            <a:lvl8pPr marL="4022760" indent="0" algn="ctr">
              <a:buNone/>
              <a:defRPr>
                <a:solidFill>
                  <a:schemeClr val="tx1">
                    <a:tint val="75000"/>
                  </a:schemeClr>
                </a:solidFill>
              </a:defRPr>
            </a:lvl8pPr>
            <a:lvl9pPr marL="45974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26/02/2021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07841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26/02/2021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3598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04100" y="396242"/>
            <a:ext cx="3477418"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847" y="396242"/>
            <a:ext cx="10234137"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26/02/2021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847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0872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12" tIns="128712" rIns="128712" bIns="128712"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358676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12" tIns="128712" rIns="128712" bIns="128712"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12" tIns="128712" rIns="128712" bIns="128712"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4391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12" tIns="128712" rIns="128712" bIns="128712" anchor="t" anchorCtr="0">
            <a:noAutofit/>
          </a:bodyPr>
          <a:lstStyle>
            <a:lvl1pPr marL="643666" lvl="0" indent="-536386" algn="ctr" rtl="0">
              <a:spcBef>
                <a:spcPts val="845"/>
              </a:spcBef>
              <a:spcAft>
                <a:spcPts val="0"/>
              </a:spcAft>
              <a:buSzPts val="2400"/>
              <a:buChar char="◎"/>
              <a:defRPr/>
            </a:lvl1pPr>
            <a:lvl2pPr marL="1287327" lvl="1" indent="-536386" algn="ctr" rtl="0">
              <a:spcBef>
                <a:spcPts val="0"/>
              </a:spcBef>
              <a:spcAft>
                <a:spcPts val="0"/>
              </a:spcAft>
              <a:buSzPts val="2400"/>
              <a:buChar char="◉"/>
              <a:defRPr/>
            </a:lvl2pPr>
            <a:lvl3pPr marL="1930990" lvl="2" indent="-536386" algn="ctr" rtl="0">
              <a:spcBef>
                <a:spcPts val="0"/>
              </a:spcBef>
              <a:spcAft>
                <a:spcPts val="0"/>
              </a:spcAft>
              <a:buSzPts val="2400"/>
              <a:buChar char="￮"/>
              <a:defRPr/>
            </a:lvl3pPr>
            <a:lvl4pPr marL="2574650" lvl="3" indent="-536386" algn="ctr" rtl="0">
              <a:spcBef>
                <a:spcPts val="0"/>
              </a:spcBef>
              <a:spcAft>
                <a:spcPts val="0"/>
              </a:spcAft>
              <a:buSzPts val="2400"/>
              <a:buChar char="●"/>
              <a:defRPr/>
            </a:lvl4pPr>
            <a:lvl5pPr marL="3218316" lvl="4" indent="-536386" algn="ctr" rtl="0">
              <a:spcBef>
                <a:spcPts val="0"/>
              </a:spcBef>
              <a:spcAft>
                <a:spcPts val="0"/>
              </a:spcAft>
              <a:buSzPts val="2400"/>
              <a:buChar char="○"/>
              <a:defRPr/>
            </a:lvl5pPr>
            <a:lvl6pPr marL="3861982" lvl="5" indent="-536386" algn="ctr" rtl="0">
              <a:spcBef>
                <a:spcPts val="0"/>
              </a:spcBef>
              <a:spcAft>
                <a:spcPts val="0"/>
              </a:spcAft>
              <a:buSzPts val="2400"/>
              <a:buChar char="■"/>
              <a:defRPr/>
            </a:lvl6pPr>
            <a:lvl7pPr marL="4505644" lvl="6" indent="-536386" algn="ctr" rtl="0">
              <a:spcBef>
                <a:spcPts val="0"/>
              </a:spcBef>
              <a:spcAft>
                <a:spcPts val="0"/>
              </a:spcAft>
              <a:buSzPts val="2400"/>
              <a:buChar char="●"/>
              <a:defRPr/>
            </a:lvl7pPr>
            <a:lvl8pPr marL="5149309" lvl="7" indent="-536386" algn="ctr" rtl="0">
              <a:spcBef>
                <a:spcPts val="0"/>
              </a:spcBef>
              <a:spcAft>
                <a:spcPts val="0"/>
              </a:spcAft>
              <a:buSzPts val="2400"/>
              <a:buChar char="○"/>
              <a:defRPr/>
            </a:lvl8pPr>
            <a:lvl9pPr marL="5792971" lvl="8" indent="-536386"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12" tIns="128712" rIns="128712" bIns="128712" anchor="t" anchorCtr="0">
            <a:noAutofit/>
          </a:bodyPr>
          <a:lstStyle/>
          <a:p>
            <a:pPr algn="ctr" defTabSz="914295">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5328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12" tIns="128712" rIns="128712" bIns="128712" anchor="t" anchorCtr="0">
            <a:noAutofit/>
          </a:bodyPr>
          <a:lstStyle>
            <a:lvl1pPr marL="643666" lvl="0" indent="-536386">
              <a:spcBef>
                <a:spcPts val="845"/>
              </a:spcBef>
              <a:spcAft>
                <a:spcPts val="0"/>
              </a:spcAft>
              <a:buSzPts val="2400"/>
              <a:buChar char="◎"/>
              <a:defRPr sz="3400"/>
            </a:lvl1pPr>
            <a:lvl2pPr marL="1287327" lvl="1" indent="-536386">
              <a:spcBef>
                <a:spcPts val="0"/>
              </a:spcBef>
              <a:spcAft>
                <a:spcPts val="0"/>
              </a:spcAft>
              <a:buSzPts val="2400"/>
              <a:buChar char="◉"/>
              <a:defRPr/>
            </a:lvl2pPr>
            <a:lvl3pPr marL="1930990" lvl="2" indent="-536386">
              <a:spcBef>
                <a:spcPts val="0"/>
              </a:spcBef>
              <a:spcAft>
                <a:spcPts val="0"/>
              </a:spcAft>
              <a:buSzPts val="2400"/>
              <a:buChar char="￮"/>
              <a:defRPr/>
            </a:lvl3pPr>
            <a:lvl4pPr marL="2574650" lvl="3" indent="-536386">
              <a:spcBef>
                <a:spcPts val="0"/>
              </a:spcBef>
              <a:spcAft>
                <a:spcPts val="0"/>
              </a:spcAft>
              <a:buSzPts val="2400"/>
              <a:buChar char="●"/>
              <a:defRPr sz="3400"/>
            </a:lvl4pPr>
            <a:lvl5pPr marL="3218316" lvl="4" indent="-536386">
              <a:spcBef>
                <a:spcPts val="0"/>
              </a:spcBef>
              <a:spcAft>
                <a:spcPts val="0"/>
              </a:spcAft>
              <a:buSzPts val="2400"/>
              <a:buChar char="○"/>
              <a:defRPr sz="3400"/>
            </a:lvl5pPr>
            <a:lvl6pPr marL="3861982" lvl="5" indent="-536386">
              <a:spcBef>
                <a:spcPts val="0"/>
              </a:spcBef>
              <a:spcAft>
                <a:spcPts val="0"/>
              </a:spcAft>
              <a:buSzPts val="2400"/>
              <a:buChar char="■"/>
              <a:defRPr sz="3400"/>
            </a:lvl6pPr>
            <a:lvl7pPr marL="4505644" lvl="6" indent="-536386">
              <a:spcBef>
                <a:spcPts val="0"/>
              </a:spcBef>
              <a:spcAft>
                <a:spcPts val="0"/>
              </a:spcAft>
              <a:buSzPts val="2400"/>
              <a:buChar char="●"/>
              <a:defRPr sz="3400"/>
            </a:lvl7pPr>
            <a:lvl8pPr marL="5149309" lvl="7" indent="-536386">
              <a:spcBef>
                <a:spcPts val="0"/>
              </a:spcBef>
              <a:spcAft>
                <a:spcPts val="0"/>
              </a:spcAft>
              <a:buSzPts val="2400"/>
              <a:buChar char="○"/>
              <a:defRPr sz="3400"/>
            </a:lvl8pPr>
            <a:lvl9pPr marL="5792971" lvl="8" indent="-536386">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1412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12" tIns="128712" rIns="128712" bIns="128712"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12" tIns="128712" rIns="128712" bIns="128712" anchor="t" anchorCtr="0">
            <a:noAutofit/>
          </a:bodyPr>
          <a:lstStyle>
            <a:lvl1pPr marL="643666" lvl="0" indent="-500626" rtl="0">
              <a:spcBef>
                <a:spcPts val="845"/>
              </a:spcBef>
              <a:spcAft>
                <a:spcPts val="0"/>
              </a:spcAft>
              <a:buSzPts val="2000"/>
              <a:buChar char="◎"/>
              <a:defRPr sz="2800"/>
            </a:lvl1pPr>
            <a:lvl2pPr marL="1287327" lvl="1" indent="-500626" rtl="0">
              <a:spcBef>
                <a:spcPts val="0"/>
              </a:spcBef>
              <a:spcAft>
                <a:spcPts val="0"/>
              </a:spcAft>
              <a:buSzPts val="2000"/>
              <a:buChar char="◉"/>
              <a:defRPr sz="2800"/>
            </a:lvl2pPr>
            <a:lvl3pPr marL="1930990" lvl="2" indent="-500626" rtl="0">
              <a:spcBef>
                <a:spcPts val="0"/>
              </a:spcBef>
              <a:spcAft>
                <a:spcPts val="0"/>
              </a:spcAft>
              <a:buSzPts val="2000"/>
              <a:buChar char="￮"/>
              <a:defRPr sz="2800"/>
            </a:lvl3pPr>
            <a:lvl4pPr marL="2574650" lvl="3" indent="-500626" rtl="0">
              <a:spcBef>
                <a:spcPts val="0"/>
              </a:spcBef>
              <a:spcAft>
                <a:spcPts val="0"/>
              </a:spcAft>
              <a:buSzPts val="2000"/>
              <a:buChar char="●"/>
              <a:defRPr sz="2800"/>
            </a:lvl4pPr>
            <a:lvl5pPr marL="3218316" lvl="4" indent="-500626" rtl="0">
              <a:spcBef>
                <a:spcPts val="0"/>
              </a:spcBef>
              <a:spcAft>
                <a:spcPts val="0"/>
              </a:spcAft>
              <a:buSzPts val="2000"/>
              <a:buChar char="○"/>
              <a:defRPr sz="2800"/>
            </a:lvl5pPr>
            <a:lvl6pPr marL="3861982" lvl="5" indent="-500626" rtl="0">
              <a:spcBef>
                <a:spcPts val="0"/>
              </a:spcBef>
              <a:spcAft>
                <a:spcPts val="0"/>
              </a:spcAft>
              <a:buSzPts val="2000"/>
              <a:buChar char="■"/>
              <a:defRPr sz="2800"/>
            </a:lvl6pPr>
            <a:lvl7pPr marL="4505644" lvl="6" indent="-500626" rtl="0">
              <a:spcBef>
                <a:spcPts val="0"/>
              </a:spcBef>
              <a:spcAft>
                <a:spcPts val="0"/>
              </a:spcAft>
              <a:buSzPts val="2000"/>
              <a:buChar char="●"/>
              <a:defRPr sz="2800"/>
            </a:lvl7pPr>
            <a:lvl8pPr marL="5149309" lvl="7" indent="-500626" rtl="0">
              <a:spcBef>
                <a:spcPts val="0"/>
              </a:spcBef>
              <a:spcAft>
                <a:spcPts val="0"/>
              </a:spcAft>
              <a:buSzPts val="2000"/>
              <a:buChar char="○"/>
              <a:defRPr sz="2800"/>
            </a:lvl8pPr>
            <a:lvl9pPr marL="5792971" lvl="8" indent="-500626"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8878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6113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9630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26/02/2021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6132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643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12" tIns="128712" rIns="128712" bIns="128712" anchor="t" anchorCtr="0">
            <a:noAutofit/>
          </a:bodyPr>
          <a:lstStyle>
            <a:lvl1pPr marL="643666" lvl="0" indent="-321831"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170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7295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34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17" tIns="128717" rIns="128717" bIns="128717"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829447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17" tIns="128717" rIns="128717" bIns="128717"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17" tIns="128717" rIns="128717" bIns="128717"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7575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17" tIns="128717" rIns="128717" bIns="128717" anchor="t" anchorCtr="0">
            <a:noAutofit/>
          </a:bodyPr>
          <a:lstStyle>
            <a:lvl1pPr marL="643690" lvl="0" indent="-536406" algn="ctr" rtl="0">
              <a:spcBef>
                <a:spcPts val="845"/>
              </a:spcBef>
              <a:spcAft>
                <a:spcPts val="0"/>
              </a:spcAft>
              <a:buSzPts val="2400"/>
              <a:buChar char="◎"/>
              <a:defRPr/>
            </a:lvl1pPr>
            <a:lvl2pPr marL="1287377" lvl="1" indent="-536406" algn="ctr" rtl="0">
              <a:spcBef>
                <a:spcPts val="0"/>
              </a:spcBef>
              <a:spcAft>
                <a:spcPts val="0"/>
              </a:spcAft>
              <a:buSzPts val="2400"/>
              <a:buChar char="◉"/>
              <a:defRPr/>
            </a:lvl2pPr>
            <a:lvl3pPr marL="1931064" lvl="2" indent="-536406" algn="ctr" rtl="0">
              <a:spcBef>
                <a:spcPts val="0"/>
              </a:spcBef>
              <a:spcAft>
                <a:spcPts val="0"/>
              </a:spcAft>
              <a:buSzPts val="2400"/>
              <a:buChar char="￮"/>
              <a:defRPr/>
            </a:lvl3pPr>
            <a:lvl4pPr marL="2574750" lvl="3" indent="-536406" algn="ctr" rtl="0">
              <a:spcBef>
                <a:spcPts val="0"/>
              </a:spcBef>
              <a:spcAft>
                <a:spcPts val="0"/>
              </a:spcAft>
              <a:buSzPts val="2400"/>
              <a:buChar char="●"/>
              <a:defRPr/>
            </a:lvl4pPr>
            <a:lvl5pPr marL="3218440" lvl="4" indent="-536406" algn="ctr" rtl="0">
              <a:spcBef>
                <a:spcPts val="0"/>
              </a:spcBef>
              <a:spcAft>
                <a:spcPts val="0"/>
              </a:spcAft>
              <a:buSzPts val="2400"/>
              <a:buChar char="○"/>
              <a:defRPr/>
            </a:lvl5pPr>
            <a:lvl6pPr marL="3862130" lvl="5" indent="-536406" algn="ctr" rtl="0">
              <a:spcBef>
                <a:spcPts val="0"/>
              </a:spcBef>
              <a:spcAft>
                <a:spcPts val="0"/>
              </a:spcAft>
              <a:buSzPts val="2400"/>
              <a:buChar char="■"/>
              <a:defRPr/>
            </a:lvl6pPr>
            <a:lvl7pPr marL="4505817" lvl="6" indent="-536406" algn="ctr" rtl="0">
              <a:spcBef>
                <a:spcPts val="0"/>
              </a:spcBef>
              <a:spcAft>
                <a:spcPts val="0"/>
              </a:spcAft>
              <a:buSzPts val="2400"/>
              <a:buChar char="●"/>
              <a:defRPr/>
            </a:lvl7pPr>
            <a:lvl8pPr marL="5149507" lvl="7" indent="-536406" algn="ctr" rtl="0">
              <a:spcBef>
                <a:spcPts val="0"/>
              </a:spcBef>
              <a:spcAft>
                <a:spcPts val="0"/>
              </a:spcAft>
              <a:buSzPts val="2400"/>
              <a:buChar char="○"/>
              <a:defRPr/>
            </a:lvl8pPr>
            <a:lvl9pPr marL="5793193" lvl="8" indent="-536406"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17" tIns="128717" rIns="128717" bIns="128717" anchor="t" anchorCtr="0">
            <a:noAutofit/>
          </a:bodyPr>
          <a:lstStyle/>
          <a:p>
            <a:pPr algn="ctr" defTabSz="914330">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616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17" tIns="128717" rIns="128717" bIns="128717" anchor="t" anchorCtr="0">
            <a:noAutofit/>
          </a:bodyPr>
          <a:lstStyle>
            <a:lvl1pPr marL="643690" lvl="0" indent="-536406">
              <a:spcBef>
                <a:spcPts val="845"/>
              </a:spcBef>
              <a:spcAft>
                <a:spcPts val="0"/>
              </a:spcAft>
              <a:buSzPts val="2400"/>
              <a:buChar char="◎"/>
              <a:defRPr sz="3400"/>
            </a:lvl1pPr>
            <a:lvl2pPr marL="1287377" lvl="1" indent="-536406">
              <a:spcBef>
                <a:spcPts val="0"/>
              </a:spcBef>
              <a:spcAft>
                <a:spcPts val="0"/>
              </a:spcAft>
              <a:buSzPts val="2400"/>
              <a:buChar char="◉"/>
              <a:defRPr/>
            </a:lvl2pPr>
            <a:lvl3pPr marL="1931064" lvl="2" indent="-536406">
              <a:spcBef>
                <a:spcPts val="0"/>
              </a:spcBef>
              <a:spcAft>
                <a:spcPts val="0"/>
              </a:spcAft>
              <a:buSzPts val="2400"/>
              <a:buChar char="￮"/>
              <a:defRPr/>
            </a:lvl3pPr>
            <a:lvl4pPr marL="2574750" lvl="3" indent="-536406">
              <a:spcBef>
                <a:spcPts val="0"/>
              </a:spcBef>
              <a:spcAft>
                <a:spcPts val="0"/>
              </a:spcAft>
              <a:buSzPts val="2400"/>
              <a:buChar char="●"/>
              <a:defRPr sz="3400"/>
            </a:lvl4pPr>
            <a:lvl5pPr marL="3218440" lvl="4" indent="-536406">
              <a:spcBef>
                <a:spcPts val="0"/>
              </a:spcBef>
              <a:spcAft>
                <a:spcPts val="0"/>
              </a:spcAft>
              <a:buSzPts val="2400"/>
              <a:buChar char="○"/>
              <a:defRPr sz="3400"/>
            </a:lvl5pPr>
            <a:lvl6pPr marL="3862130" lvl="5" indent="-536406">
              <a:spcBef>
                <a:spcPts val="0"/>
              </a:spcBef>
              <a:spcAft>
                <a:spcPts val="0"/>
              </a:spcAft>
              <a:buSzPts val="2400"/>
              <a:buChar char="■"/>
              <a:defRPr sz="3400"/>
            </a:lvl6pPr>
            <a:lvl7pPr marL="4505817" lvl="6" indent="-536406">
              <a:spcBef>
                <a:spcPts val="0"/>
              </a:spcBef>
              <a:spcAft>
                <a:spcPts val="0"/>
              </a:spcAft>
              <a:buSzPts val="2400"/>
              <a:buChar char="●"/>
              <a:defRPr sz="3400"/>
            </a:lvl7pPr>
            <a:lvl8pPr marL="5149507" lvl="7" indent="-536406">
              <a:spcBef>
                <a:spcPts val="0"/>
              </a:spcBef>
              <a:spcAft>
                <a:spcPts val="0"/>
              </a:spcAft>
              <a:buSzPts val="2400"/>
              <a:buChar char="○"/>
              <a:defRPr sz="3400"/>
            </a:lvl8pPr>
            <a:lvl9pPr marL="5793193" lvl="8" indent="-536406">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3249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17" tIns="128717" rIns="128717" bIns="128717" anchor="t" anchorCtr="0">
            <a:noAutofit/>
          </a:bodyPr>
          <a:lstStyle>
            <a:lvl1pPr marL="643690" lvl="0" indent="-500645" rtl="0">
              <a:spcBef>
                <a:spcPts val="845"/>
              </a:spcBef>
              <a:spcAft>
                <a:spcPts val="0"/>
              </a:spcAft>
              <a:buSzPts val="2000"/>
              <a:buChar char="◎"/>
              <a:defRPr sz="2800"/>
            </a:lvl1pPr>
            <a:lvl2pPr marL="1287377" lvl="1" indent="-500645" rtl="0">
              <a:spcBef>
                <a:spcPts val="0"/>
              </a:spcBef>
              <a:spcAft>
                <a:spcPts val="0"/>
              </a:spcAft>
              <a:buSzPts val="2000"/>
              <a:buChar char="◉"/>
              <a:defRPr sz="2800"/>
            </a:lvl2pPr>
            <a:lvl3pPr marL="1931064" lvl="2" indent="-500645" rtl="0">
              <a:spcBef>
                <a:spcPts val="0"/>
              </a:spcBef>
              <a:spcAft>
                <a:spcPts val="0"/>
              </a:spcAft>
              <a:buSzPts val="2000"/>
              <a:buChar char="￮"/>
              <a:defRPr sz="2800"/>
            </a:lvl3pPr>
            <a:lvl4pPr marL="2574750" lvl="3" indent="-500645" rtl="0">
              <a:spcBef>
                <a:spcPts val="0"/>
              </a:spcBef>
              <a:spcAft>
                <a:spcPts val="0"/>
              </a:spcAft>
              <a:buSzPts val="2000"/>
              <a:buChar char="●"/>
              <a:defRPr sz="2800"/>
            </a:lvl4pPr>
            <a:lvl5pPr marL="3218440" lvl="4" indent="-500645" rtl="0">
              <a:spcBef>
                <a:spcPts val="0"/>
              </a:spcBef>
              <a:spcAft>
                <a:spcPts val="0"/>
              </a:spcAft>
              <a:buSzPts val="2000"/>
              <a:buChar char="○"/>
              <a:defRPr sz="2800"/>
            </a:lvl5pPr>
            <a:lvl6pPr marL="3862130" lvl="5" indent="-500645" rtl="0">
              <a:spcBef>
                <a:spcPts val="0"/>
              </a:spcBef>
              <a:spcAft>
                <a:spcPts val="0"/>
              </a:spcAft>
              <a:buSzPts val="2000"/>
              <a:buChar char="■"/>
              <a:defRPr sz="2800"/>
            </a:lvl6pPr>
            <a:lvl7pPr marL="4505817" lvl="6" indent="-500645" rtl="0">
              <a:spcBef>
                <a:spcPts val="0"/>
              </a:spcBef>
              <a:spcAft>
                <a:spcPts val="0"/>
              </a:spcAft>
              <a:buSzPts val="2000"/>
              <a:buChar char="●"/>
              <a:defRPr sz="2800"/>
            </a:lvl7pPr>
            <a:lvl8pPr marL="5149507" lvl="7" indent="-500645" rtl="0">
              <a:spcBef>
                <a:spcPts val="0"/>
              </a:spcBef>
              <a:spcAft>
                <a:spcPts val="0"/>
              </a:spcAft>
              <a:buSzPts val="2000"/>
              <a:buChar char="○"/>
              <a:defRPr sz="2800"/>
            </a:lvl8pPr>
            <a:lvl9pPr marL="5793193" lvl="8" indent="-500645"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6911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7" tIns="128717" rIns="128717" bIns="128717" anchor="t" anchorCtr="0">
            <a:noAutofit/>
          </a:bodyPr>
          <a:lstStyle>
            <a:lvl1pPr marL="643690" lvl="0" indent="-482767">
              <a:spcBef>
                <a:spcPts val="845"/>
              </a:spcBef>
              <a:spcAft>
                <a:spcPts val="0"/>
              </a:spcAft>
              <a:buSzPts val="1800"/>
              <a:buChar char="◎"/>
              <a:defRPr sz="2500"/>
            </a:lvl1pPr>
            <a:lvl2pPr marL="1287377" lvl="1" indent="-482767">
              <a:spcBef>
                <a:spcPts val="0"/>
              </a:spcBef>
              <a:spcAft>
                <a:spcPts val="0"/>
              </a:spcAft>
              <a:buSzPts val="1800"/>
              <a:buChar char="◉"/>
              <a:defRPr sz="2500"/>
            </a:lvl2pPr>
            <a:lvl3pPr marL="1931064" lvl="2" indent="-482767">
              <a:spcBef>
                <a:spcPts val="0"/>
              </a:spcBef>
              <a:spcAft>
                <a:spcPts val="0"/>
              </a:spcAft>
              <a:buSzPts val="1800"/>
              <a:buChar char="￮"/>
              <a:defRPr sz="2500"/>
            </a:lvl3pPr>
            <a:lvl4pPr marL="2574750" lvl="3" indent="-482767">
              <a:spcBef>
                <a:spcPts val="0"/>
              </a:spcBef>
              <a:spcAft>
                <a:spcPts val="0"/>
              </a:spcAft>
              <a:buSzPts val="1800"/>
              <a:buChar char="●"/>
              <a:defRPr sz="2500"/>
            </a:lvl4pPr>
            <a:lvl5pPr marL="3218440" lvl="4" indent="-482767">
              <a:spcBef>
                <a:spcPts val="0"/>
              </a:spcBef>
              <a:spcAft>
                <a:spcPts val="0"/>
              </a:spcAft>
              <a:buSzPts val="1800"/>
              <a:buChar char="○"/>
              <a:defRPr sz="2500"/>
            </a:lvl5pPr>
            <a:lvl6pPr marL="3862130" lvl="5" indent="-482767">
              <a:spcBef>
                <a:spcPts val="0"/>
              </a:spcBef>
              <a:spcAft>
                <a:spcPts val="0"/>
              </a:spcAft>
              <a:buSzPts val="1800"/>
              <a:buChar char="■"/>
              <a:defRPr sz="2500"/>
            </a:lvl6pPr>
            <a:lvl7pPr marL="4505817" lvl="6" indent="-482767">
              <a:spcBef>
                <a:spcPts val="0"/>
              </a:spcBef>
              <a:spcAft>
                <a:spcPts val="0"/>
              </a:spcAft>
              <a:buSzPts val="1800"/>
              <a:buChar char="●"/>
              <a:defRPr sz="2500"/>
            </a:lvl7pPr>
            <a:lvl8pPr marL="5149507" lvl="7" indent="-482767">
              <a:spcBef>
                <a:spcPts val="0"/>
              </a:spcBef>
              <a:spcAft>
                <a:spcPts val="0"/>
              </a:spcAft>
              <a:buSzPts val="1800"/>
              <a:buChar char="○"/>
              <a:defRPr sz="2500"/>
            </a:lvl8pPr>
            <a:lvl9pPr marL="5793193" lvl="8" indent="-482767">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7" tIns="128717" rIns="128717" bIns="128717" anchor="t" anchorCtr="0">
            <a:noAutofit/>
          </a:bodyPr>
          <a:lstStyle>
            <a:lvl1pPr marL="643690" lvl="0" indent="-482767">
              <a:spcBef>
                <a:spcPts val="845"/>
              </a:spcBef>
              <a:spcAft>
                <a:spcPts val="0"/>
              </a:spcAft>
              <a:buSzPts val="1800"/>
              <a:buChar char="◎"/>
              <a:defRPr sz="2500"/>
            </a:lvl1pPr>
            <a:lvl2pPr marL="1287377" lvl="1" indent="-482767">
              <a:spcBef>
                <a:spcPts val="0"/>
              </a:spcBef>
              <a:spcAft>
                <a:spcPts val="0"/>
              </a:spcAft>
              <a:buSzPts val="1800"/>
              <a:buChar char="◉"/>
              <a:defRPr sz="2500"/>
            </a:lvl2pPr>
            <a:lvl3pPr marL="1931064" lvl="2" indent="-482767">
              <a:spcBef>
                <a:spcPts val="0"/>
              </a:spcBef>
              <a:spcAft>
                <a:spcPts val="0"/>
              </a:spcAft>
              <a:buSzPts val="1800"/>
              <a:buChar char="￮"/>
              <a:defRPr sz="2500"/>
            </a:lvl3pPr>
            <a:lvl4pPr marL="2574750" lvl="3" indent="-482767">
              <a:spcBef>
                <a:spcPts val="0"/>
              </a:spcBef>
              <a:spcAft>
                <a:spcPts val="0"/>
              </a:spcAft>
              <a:buSzPts val="1800"/>
              <a:buChar char="●"/>
              <a:defRPr sz="2500"/>
            </a:lvl4pPr>
            <a:lvl5pPr marL="3218440" lvl="4" indent="-482767">
              <a:spcBef>
                <a:spcPts val="0"/>
              </a:spcBef>
              <a:spcAft>
                <a:spcPts val="0"/>
              </a:spcAft>
              <a:buSzPts val="1800"/>
              <a:buChar char="○"/>
              <a:defRPr sz="2500"/>
            </a:lvl5pPr>
            <a:lvl6pPr marL="3862130" lvl="5" indent="-482767">
              <a:spcBef>
                <a:spcPts val="0"/>
              </a:spcBef>
              <a:spcAft>
                <a:spcPts val="0"/>
              </a:spcAft>
              <a:buSzPts val="1800"/>
              <a:buChar char="■"/>
              <a:defRPr sz="2500"/>
            </a:lvl6pPr>
            <a:lvl7pPr marL="4505817" lvl="6" indent="-482767">
              <a:spcBef>
                <a:spcPts val="0"/>
              </a:spcBef>
              <a:spcAft>
                <a:spcPts val="0"/>
              </a:spcAft>
              <a:buSzPts val="1800"/>
              <a:buChar char="●"/>
              <a:defRPr sz="2500"/>
            </a:lvl7pPr>
            <a:lvl8pPr marL="5149507" lvl="7" indent="-482767">
              <a:spcBef>
                <a:spcPts val="0"/>
              </a:spcBef>
              <a:spcAft>
                <a:spcPts val="0"/>
              </a:spcAft>
              <a:buSzPts val="1800"/>
              <a:buChar char="○"/>
              <a:defRPr sz="2500"/>
            </a:lvl8pPr>
            <a:lvl9pPr marL="5793193" lvl="8" indent="-482767">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081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5288281"/>
            <a:ext cx="10104120" cy="1634490"/>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3488056"/>
            <a:ext cx="10104120" cy="1800224"/>
          </a:xfrm>
        </p:spPr>
        <p:txBody>
          <a:bodyPr anchor="b"/>
          <a:lstStyle>
            <a:lvl1pPr marL="0" indent="0">
              <a:buNone/>
              <a:defRPr sz="2500">
                <a:solidFill>
                  <a:schemeClr val="tx1">
                    <a:tint val="75000"/>
                  </a:schemeClr>
                </a:solidFill>
              </a:defRPr>
            </a:lvl1pPr>
            <a:lvl2pPr marL="574679" indent="0">
              <a:buNone/>
              <a:defRPr sz="2300">
                <a:solidFill>
                  <a:schemeClr val="tx1">
                    <a:tint val="75000"/>
                  </a:schemeClr>
                </a:solidFill>
              </a:defRPr>
            </a:lvl2pPr>
            <a:lvl3pPr marL="1149360" indent="0">
              <a:buNone/>
              <a:defRPr sz="2000">
                <a:solidFill>
                  <a:schemeClr val="tx1">
                    <a:tint val="75000"/>
                  </a:schemeClr>
                </a:solidFill>
              </a:defRPr>
            </a:lvl3pPr>
            <a:lvl4pPr marL="1724040" indent="0">
              <a:buNone/>
              <a:defRPr sz="1800">
                <a:solidFill>
                  <a:schemeClr val="tx1">
                    <a:tint val="75000"/>
                  </a:schemeClr>
                </a:solidFill>
              </a:defRPr>
            </a:lvl4pPr>
            <a:lvl5pPr marL="2298718" indent="0">
              <a:buNone/>
              <a:defRPr sz="1800">
                <a:solidFill>
                  <a:schemeClr val="tx1">
                    <a:tint val="75000"/>
                  </a:schemeClr>
                </a:solidFill>
              </a:defRPr>
            </a:lvl5pPr>
            <a:lvl6pPr marL="2873401" indent="0">
              <a:buNone/>
              <a:defRPr sz="1800">
                <a:solidFill>
                  <a:schemeClr val="tx1">
                    <a:tint val="75000"/>
                  </a:schemeClr>
                </a:solidFill>
              </a:defRPr>
            </a:lvl6pPr>
            <a:lvl7pPr marL="3448079" indent="0">
              <a:buNone/>
              <a:defRPr sz="1800">
                <a:solidFill>
                  <a:schemeClr val="tx1">
                    <a:tint val="75000"/>
                  </a:schemeClr>
                </a:solidFill>
              </a:defRPr>
            </a:lvl7pPr>
            <a:lvl8pPr marL="4022760" indent="0">
              <a:buNone/>
              <a:defRPr sz="1800">
                <a:solidFill>
                  <a:schemeClr val="tx1">
                    <a:tint val="75000"/>
                  </a:schemeClr>
                </a:solidFill>
              </a:defRPr>
            </a:lvl8pPr>
            <a:lvl9pPr marL="4597441"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05635A-1513-434C-9FAB-4027C6A55C0A}" type="datetimeFigureOut">
              <a:rPr lang="en-US" smtClean="0"/>
              <a:t>26/02/2021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74673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0547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0049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17" tIns="128717" rIns="128717" bIns="128717" anchor="t" anchorCtr="0">
            <a:noAutofit/>
          </a:bodyPr>
          <a:lstStyle>
            <a:lvl1pPr marL="643690" lvl="0" indent="-321843"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0938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2416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9008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26" tIns="128726" rIns="128726" bIns="128726"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636304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26" tIns="128726" rIns="128726" bIns="128726"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26" tIns="128726" rIns="128726" bIns="128726"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4036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26" tIns="128726" rIns="128726" bIns="128726" anchor="t" anchorCtr="0">
            <a:noAutofit/>
          </a:bodyPr>
          <a:lstStyle>
            <a:lvl1pPr marL="643738" lvl="0" indent="-536448" algn="ctr" rtl="0">
              <a:spcBef>
                <a:spcPts val="845"/>
              </a:spcBef>
              <a:spcAft>
                <a:spcPts val="0"/>
              </a:spcAft>
              <a:buSzPts val="2400"/>
              <a:buChar char="◎"/>
              <a:defRPr/>
            </a:lvl1pPr>
            <a:lvl2pPr marL="1287475" lvl="1" indent="-536448" algn="ctr" rtl="0">
              <a:spcBef>
                <a:spcPts val="0"/>
              </a:spcBef>
              <a:spcAft>
                <a:spcPts val="0"/>
              </a:spcAft>
              <a:buSzPts val="2400"/>
              <a:buChar char="◉"/>
              <a:defRPr/>
            </a:lvl2pPr>
            <a:lvl3pPr marL="1931213" lvl="2" indent="-536448" algn="ctr" rtl="0">
              <a:spcBef>
                <a:spcPts val="0"/>
              </a:spcBef>
              <a:spcAft>
                <a:spcPts val="0"/>
              </a:spcAft>
              <a:buSzPts val="2400"/>
              <a:buChar char="￮"/>
              <a:defRPr/>
            </a:lvl3pPr>
            <a:lvl4pPr marL="2574950" lvl="3" indent="-536448" algn="ctr" rtl="0">
              <a:spcBef>
                <a:spcPts val="0"/>
              </a:spcBef>
              <a:spcAft>
                <a:spcPts val="0"/>
              </a:spcAft>
              <a:buSzPts val="2400"/>
              <a:buChar char="●"/>
              <a:defRPr/>
            </a:lvl4pPr>
            <a:lvl5pPr marL="3218688" lvl="4" indent="-536448" algn="ctr" rtl="0">
              <a:spcBef>
                <a:spcPts val="0"/>
              </a:spcBef>
              <a:spcAft>
                <a:spcPts val="0"/>
              </a:spcAft>
              <a:buSzPts val="2400"/>
              <a:buChar char="○"/>
              <a:defRPr/>
            </a:lvl5pPr>
            <a:lvl6pPr marL="3862426" lvl="5" indent="-536448" algn="ctr" rtl="0">
              <a:spcBef>
                <a:spcPts val="0"/>
              </a:spcBef>
              <a:spcAft>
                <a:spcPts val="0"/>
              </a:spcAft>
              <a:buSzPts val="2400"/>
              <a:buChar char="■"/>
              <a:defRPr/>
            </a:lvl6pPr>
            <a:lvl7pPr marL="4506163" lvl="6" indent="-536448" algn="ctr" rtl="0">
              <a:spcBef>
                <a:spcPts val="0"/>
              </a:spcBef>
              <a:spcAft>
                <a:spcPts val="0"/>
              </a:spcAft>
              <a:buSzPts val="2400"/>
              <a:buChar char="●"/>
              <a:defRPr/>
            </a:lvl7pPr>
            <a:lvl8pPr marL="5149901" lvl="7" indent="-536448" algn="ctr" rtl="0">
              <a:spcBef>
                <a:spcPts val="0"/>
              </a:spcBef>
              <a:spcAft>
                <a:spcPts val="0"/>
              </a:spcAft>
              <a:buSzPts val="2400"/>
              <a:buChar char="○"/>
              <a:defRPr/>
            </a:lvl8pPr>
            <a:lvl9pPr marL="5793638" lvl="8" indent="-536448"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26" tIns="128726" rIns="128726" bIns="128726" anchor="t" anchorCtr="0">
            <a:noAutofit/>
          </a:bodyPr>
          <a:lstStyle/>
          <a:p>
            <a:pPr algn="ctr" defTabSz="914400">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282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26" tIns="128726" rIns="128726" bIns="128726" anchor="t" anchorCtr="0">
            <a:noAutofit/>
          </a:bodyPr>
          <a:lstStyle>
            <a:lvl1pPr marL="643738" lvl="0" indent="-536448">
              <a:spcBef>
                <a:spcPts val="845"/>
              </a:spcBef>
              <a:spcAft>
                <a:spcPts val="0"/>
              </a:spcAft>
              <a:buSzPts val="2400"/>
              <a:buChar char="◎"/>
              <a:defRPr sz="3400"/>
            </a:lvl1pPr>
            <a:lvl2pPr marL="1287475" lvl="1" indent="-536448">
              <a:spcBef>
                <a:spcPts val="0"/>
              </a:spcBef>
              <a:spcAft>
                <a:spcPts val="0"/>
              </a:spcAft>
              <a:buSzPts val="2400"/>
              <a:buChar char="◉"/>
              <a:defRPr/>
            </a:lvl2pPr>
            <a:lvl3pPr marL="1931213" lvl="2" indent="-536448">
              <a:spcBef>
                <a:spcPts val="0"/>
              </a:spcBef>
              <a:spcAft>
                <a:spcPts val="0"/>
              </a:spcAft>
              <a:buSzPts val="2400"/>
              <a:buChar char="￮"/>
              <a:defRPr/>
            </a:lvl3pPr>
            <a:lvl4pPr marL="2574950" lvl="3" indent="-536448">
              <a:spcBef>
                <a:spcPts val="0"/>
              </a:spcBef>
              <a:spcAft>
                <a:spcPts val="0"/>
              </a:spcAft>
              <a:buSzPts val="2400"/>
              <a:buChar char="●"/>
              <a:defRPr sz="3400"/>
            </a:lvl4pPr>
            <a:lvl5pPr marL="3218688" lvl="4" indent="-536448">
              <a:spcBef>
                <a:spcPts val="0"/>
              </a:spcBef>
              <a:spcAft>
                <a:spcPts val="0"/>
              </a:spcAft>
              <a:buSzPts val="2400"/>
              <a:buChar char="○"/>
              <a:defRPr sz="3400"/>
            </a:lvl5pPr>
            <a:lvl6pPr marL="3862426" lvl="5" indent="-536448">
              <a:spcBef>
                <a:spcPts val="0"/>
              </a:spcBef>
              <a:spcAft>
                <a:spcPts val="0"/>
              </a:spcAft>
              <a:buSzPts val="2400"/>
              <a:buChar char="■"/>
              <a:defRPr sz="3400"/>
            </a:lvl6pPr>
            <a:lvl7pPr marL="4506163" lvl="6" indent="-536448">
              <a:spcBef>
                <a:spcPts val="0"/>
              </a:spcBef>
              <a:spcAft>
                <a:spcPts val="0"/>
              </a:spcAft>
              <a:buSzPts val="2400"/>
              <a:buChar char="●"/>
              <a:defRPr sz="3400"/>
            </a:lvl7pPr>
            <a:lvl8pPr marL="5149901" lvl="7" indent="-536448">
              <a:spcBef>
                <a:spcPts val="0"/>
              </a:spcBef>
              <a:spcAft>
                <a:spcPts val="0"/>
              </a:spcAft>
              <a:buSzPts val="2400"/>
              <a:buChar char="○"/>
              <a:defRPr sz="3400"/>
            </a:lvl8pPr>
            <a:lvl9pPr marL="5793638" lvl="8" indent="-536448">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0178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26" tIns="128726" rIns="128726" bIns="128726" anchor="t" anchorCtr="0">
            <a:noAutofit/>
          </a:bodyPr>
          <a:lstStyle>
            <a:lvl1pPr marL="643738" lvl="0" indent="-500685" rtl="0">
              <a:spcBef>
                <a:spcPts val="845"/>
              </a:spcBef>
              <a:spcAft>
                <a:spcPts val="0"/>
              </a:spcAft>
              <a:buSzPts val="2000"/>
              <a:buChar char="◎"/>
              <a:defRPr sz="2800"/>
            </a:lvl1pPr>
            <a:lvl2pPr marL="1287475" lvl="1" indent="-500685" rtl="0">
              <a:spcBef>
                <a:spcPts val="0"/>
              </a:spcBef>
              <a:spcAft>
                <a:spcPts val="0"/>
              </a:spcAft>
              <a:buSzPts val="2000"/>
              <a:buChar char="◉"/>
              <a:defRPr sz="2800"/>
            </a:lvl2pPr>
            <a:lvl3pPr marL="1931213" lvl="2" indent="-500685" rtl="0">
              <a:spcBef>
                <a:spcPts val="0"/>
              </a:spcBef>
              <a:spcAft>
                <a:spcPts val="0"/>
              </a:spcAft>
              <a:buSzPts val="2000"/>
              <a:buChar char="￮"/>
              <a:defRPr sz="2800"/>
            </a:lvl3pPr>
            <a:lvl4pPr marL="2574950" lvl="3" indent="-500685" rtl="0">
              <a:spcBef>
                <a:spcPts val="0"/>
              </a:spcBef>
              <a:spcAft>
                <a:spcPts val="0"/>
              </a:spcAft>
              <a:buSzPts val="2000"/>
              <a:buChar char="●"/>
              <a:defRPr sz="2800"/>
            </a:lvl4pPr>
            <a:lvl5pPr marL="3218688" lvl="4" indent="-500685" rtl="0">
              <a:spcBef>
                <a:spcPts val="0"/>
              </a:spcBef>
              <a:spcAft>
                <a:spcPts val="0"/>
              </a:spcAft>
              <a:buSzPts val="2000"/>
              <a:buChar char="○"/>
              <a:defRPr sz="2800"/>
            </a:lvl5pPr>
            <a:lvl6pPr marL="3862426" lvl="5" indent="-500685" rtl="0">
              <a:spcBef>
                <a:spcPts val="0"/>
              </a:spcBef>
              <a:spcAft>
                <a:spcPts val="0"/>
              </a:spcAft>
              <a:buSzPts val="2000"/>
              <a:buChar char="■"/>
              <a:defRPr sz="2800"/>
            </a:lvl6pPr>
            <a:lvl7pPr marL="4506163" lvl="6" indent="-500685" rtl="0">
              <a:spcBef>
                <a:spcPts val="0"/>
              </a:spcBef>
              <a:spcAft>
                <a:spcPts val="0"/>
              </a:spcAft>
              <a:buSzPts val="2000"/>
              <a:buChar char="●"/>
              <a:defRPr sz="2800"/>
            </a:lvl7pPr>
            <a:lvl8pPr marL="5149901" lvl="7" indent="-500685" rtl="0">
              <a:spcBef>
                <a:spcPts val="0"/>
              </a:spcBef>
              <a:spcAft>
                <a:spcPts val="0"/>
              </a:spcAft>
              <a:buSzPts val="2000"/>
              <a:buChar char="○"/>
              <a:defRPr sz="2800"/>
            </a:lvl8pPr>
            <a:lvl9pPr marL="5793638" lvl="8" indent="-500685"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165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844"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25740"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05635A-1513-434C-9FAB-4027C6A55C0A}" type="datetimeFigureOut">
              <a:rPr lang="en-US" smtClean="0"/>
              <a:t>26/02/2021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33786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26" tIns="128726" rIns="128726" bIns="128726" anchor="t" anchorCtr="0">
            <a:noAutofit/>
          </a:bodyPr>
          <a:lstStyle>
            <a:lvl1pPr marL="643738" lvl="0" indent="-482803">
              <a:spcBef>
                <a:spcPts val="845"/>
              </a:spcBef>
              <a:spcAft>
                <a:spcPts val="0"/>
              </a:spcAft>
              <a:buSzPts val="1800"/>
              <a:buChar char="◎"/>
              <a:defRPr sz="2500"/>
            </a:lvl1pPr>
            <a:lvl2pPr marL="1287475" lvl="1" indent="-482803">
              <a:spcBef>
                <a:spcPts val="0"/>
              </a:spcBef>
              <a:spcAft>
                <a:spcPts val="0"/>
              </a:spcAft>
              <a:buSzPts val="1800"/>
              <a:buChar char="◉"/>
              <a:defRPr sz="2500"/>
            </a:lvl2pPr>
            <a:lvl3pPr marL="1931213" lvl="2" indent="-482803">
              <a:spcBef>
                <a:spcPts val="0"/>
              </a:spcBef>
              <a:spcAft>
                <a:spcPts val="0"/>
              </a:spcAft>
              <a:buSzPts val="1800"/>
              <a:buChar char="￮"/>
              <a:defRPr sz="2500"/>
            </a:lvl3pPr>
            <a:lvl4pPr marL="2574950" lvl="3" indent="-482803">
              <a:spcBef>
                <a:spcPts val="0"/>
              </a:spcBef>
              <a:spcAft>
                <a:spcPts val="0"/>
              </a:spcAft>
              <a:buSzPts val="1800"/>
              <a:buChar char="●"/>
              <a:defRPr sz="2500"/>
            </a:lvl4pPr>
            <a:lvl5pPr marL="3218688" lvl="4" indent="-482803">
              <a:spcBef>
                <a:spcPts val="0"/>
              </a:spcBef>
              <a:spcAft>
                <a:spcPts val="0"/>
              </a:spcAft>
              <a:buSzPts val="1800"/>
              <a:buChar char="○"/>
              <a:defRPr sz="2500"/>
            </a:lvl5pPr>
            <a:lvl6pPr marL="3862426" lvl="5" indent="-482803">
              <a:spcBef>
                <a:spcPts val="0"/>
              </a:spcBef>
              <a:spcAft>
                <a:spcPts val="0"/>
              </a:spcAft>
              <a:buSzPts val="1800"/>
              <a:buChar char="■"/>
              <a:defRPr sz="2500"/>
            </a:lvl6pPr>
            <a:lvl7pPr marL="4506163" lvl="6" indent="-482803">
              <a:spcBef>
                <a:spcPts val="0"/>
              </a:spcBef>
              <a:spcAft>
                <a:spcPts val="0"/>
              </a:spcAft>
              <a:buSzPts val="1800"/>
              <a:buChar char="●"/>
              <a:defRPr sz="2500"/>
            </a:lvl7pPr>
            <a:lvl8pPr marL="5149901" lvl="7" indent="-482803">
              <a:spcBef>
                <a:spcPts val="0"/>
              </a:spcBef>
              <a:spcAft>
                <a:spcPts val="0"/>
              </a:spcAft>
              <a:buSzPts val="1800"/>
              <a:buChar char="○"/>
              <a:defRPr sz="2500"/>
            </a:lvl8pPr>
            <a:lvl9pPr marL="5793638" lvl="8" indent="-482803">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26" tIns="128726" rIns="128726" bIns="128726" anchor="t" anchorCtr="0">
            <a:noAutofit/>
          </a:bodyPr>
          <a:lstStyle>
            <a:lvl1pPr marL="643738" lvl="0" indent="-482803">
              <a:spcBef>
                <a:spcPts val="845"/>
              </a:spcBef>
              <a:spcAft>
                <a:spcPts val="0"/>
              </a:spcAft>
              <a:buSzPts val="1800"/>
              <a:buChar char="◎"/>
              <a:defRPr sz="2500"/>
            </a:lvl1pPr>
            <a:lvl2pPr marL="1287475" lvl="1" indent="-482803">
              <a:spcBef>
                <a:spcPts val="0"/>
              </a:spcBef>
              <a:spcAft>
                <a:spcPts val="0"/>
              </a:spcAft>
              <a:buSzPts val="1800"/>
              <a:buChar char="◉"/>
              <a:defRPr sz="2500"/>
            </a:lvl2pPr>
            <a:lvl3pPr marL="1931213" lvl="2" indent="-482803">
              <a:spcBef>
                <a:spcPts val="0"/>
              </a:spcBef>
              <a:spcAft>
                <a:spcPts val="0"/>
              </a:spcAft>
              <a:buSzPts val="1800"/>
              <a:buChar char="￮"/>
              <a:defRPr sz="2500"/>
            </a:lvl3pPr>
            <a:lvl4pPr marL="2574950" lvl="3" indent="-482803">
              <a:spcBef>
                <a:spcPts val="0"/>
              </a:spcBef>
              <a:spcAft>
                <a:spcPts val="0"/>
              </a:spcAft>
              <a:buSzPts val="1800"/>
              <a:buChar char="●"/>
              <a:defRPr sz="2500"/>
            </a:lvl4pPr>
            <a:lvl5pPr marL="3218688" lvl="4" indent="-482803">
              <a:spcBef>
                <a:spcPts val="0"/>
              </a:spcBef>
              <a:spcAft>
                <a:spcPts val="0"/>
              </a:spcAft>
              <a:buSzPts val="1800"/>
              <a:buChar char="○"/>
              <a:defRPr sz="2500"/>
            </a:lvl5pPr>
            <a:lvl6pPr marL="3862426" lvl="5" indent="-482803">
              <a:spcBef>
                <a:spcPts val="0"/>
              </a:spcBef>
              <a:spcAft>
                <a:spcPts val="0"/>
              </a:spcAft>
              <a:buSzPts val="1800"/>
              <a:buChar char="■"/>
              <a:defRPr sz="2500"/>
            </a:lvl6pPr>
            <a:lvl7pPr marL="4506163" lvl="6" indent="-482803">
              <a:spcBef>
                <a:spcPts val="0"/>
              </a:spcBef>
              <a:spcAft>
                <a:spcPts val="0"/>
              </a:spcAft>
              <a:buSzPts val="1800"/>
              <a:buChar char="●"/>
              <a:defRPr sz="2500"/>
            </a:lvl7pPr>
            <a:lvl8pPr marL="5149901" lvl="7" indent="-482803">
              <a:spcBef>
                <a:spcPts val="0"/>
              </a:spcBef>
              <a:spcAft>
                <a:spcPts val="0"/>
              </a:spcAft>
              <a:buSzPts val="1800"/>
              <a:buChar char="○"/>
              <a:defRPr sz="2500"/>
            </a:lvl8pPr>
            <a:lvl9pPr marL="5793638" lvl="8" indent="-482803">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48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5848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9207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26" tIns="128726" rIns="128726" bIns="128726" anchor="t" anchorCtr="0">
            <a:noAutofit/>
          </a:bodyPr>
          <a:lstStyle>
            <a:lvl1pPr marL="643738" lvl="0" indent="-321869"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3560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3382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1764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920" y="238795"/>
            <a:ext cx="5830565" cy="99268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23920" y="1389753"/>
            <a:ext cx="5830565" cy="393101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18727608"/>
      </p:ext>
    </p:extLst>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329566"/>
            <a:ext cx="1069848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1842138"/>
            <a:ext cx="5252244" cy="767714"/>
          </a:xfrm>
        </p:spPr>
        <p:txBody>
          <a:bodyPr anchor="b"/>
          <a:lstStyle>
            <a:lvl1pPr marL="0" indent="0">
              <a:buNone/>
              <a:defRPr sz="3000" b="1"/>
            </a:lvl1pPr>
            <a:lvl2pPr marL="574679" indent="0">
              <a:buNone/>
              <a:defRPr sz="2500" b="1"/>
            </a:lvl2pPr>
            <a:lvl3pPr marL="1149360" indent="0">
              <a:buNone/>
              <a:defRPr sz="2300" b="1"/>
            </a:lvl3pPr>
            <a:lvl4pPr marL="1724040" indent="0">
              <a:buNone/>
              <a:defRPr sz="2000" b="1"/>
            </a:lvl4pPr>
            <a:lvl5pPr marL="2298718" indent="0">
              <a:buNone/>
              <a:defRPr sz="2000" b="1"/>
            </a:lvl5pPr>
            <a:lvl6pPr marL="2873401" indent="0">
              <a:buNone/>
              <a:defRPr sz="2000" b="1"/>
            </a:lvl6pPr>
            <a:lvl7pPr marL="3448079" indent="0">
              <a:buNone/>
              <a:defRPr sz="2000" b="1"/>
            </a:lvl7pPr>
            <a:lvl8pPr marL="4022760" indent="0">
              <a:buNone/>
              <a:defRPr sz="2000" b="1"/>
            </a:lvl8pPr>
            <a:lvl9pPr marL="4597441"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94360" y="2609849"/>
            <a:ext cx="5252244"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4" y="1842138"/>
            <a:ext cx="5254308" cy="767714"/>
          </a:xfrm>
        </p:spPr>
        <p:txBody>
          <a:bodyPr anchor="b"/>
          <a:lstStyle>
            <a:lvl1pPr marL="0" indent="0">
              <a:buNone/>
              <a:defRPr sz="3000" b="1"/>
            </a:lvl1pPr>
            <a:lvl2pPr marL="574679" indent="0">
              <a:buNone/>
              <a:defRPr sz="2500" b="1"/>
            </a:lvl2pPr>
            <a:lvl3pPr marL="1149360" indent="0">
              <a:buNone/>
              <a:defRPr sz="2300" b="1"/>
            </a:lvl3pPr>
            <a:lvl4pPr marL="1724040" indent="0">
              <a:buNone/>
              <a:defRPr sz="2000" b="1"/>
            </a:lvl4pPr>
            <a:lvl5pPr marL="2298718" indent="0">
              <a:buNone/>
              <a:defRPr sz="2000" b="1"/>
            </a:lvl5pPr>
            <a:lvl6pPr marL="2873401" indent="0">
              <a:buNone/>
              <a:defRPr sz="2000" b="1"/>
            </a:lvl6pPr>
            <a:lvl7pPr marL="3448079" indent="0">
              <a:buNone/>
              <a:defRPr sz="2000" b="1"/>
            </a:lvl7pPr>
            <a:lvl8pPr marL="4022760" indent="0">
              <a:buNone/>
              <a:defRPr sz="2000" b="1"/>
            </a:lvl8pPr>
            <a:lvl9pPr marL="4597441"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038534" y="2609849"/>
            <a:ext cx="5254308"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05635A-1513-434C-9FAB-4027C6A55C0A}" type="datetimeFigureOut">
              <a:rPr lang="en-US" smtClean="0"/>
              <a:t>26/02/2021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44345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05635A-1513-434C-9FAB-4027C6A55C0A}" type="datetimeFigureOut">
              <a:rPr lang="en-US" smtClean="0"/>
              <a:t>26/02/2021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78299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5635A-1513-434C-9FAB-4027C6A55C0A}" type="datetimeFigureOut">
              <a:rPr lang="en-US" smtClean="0"/>
              <a:t>26/02/2021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6955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5" y="327659"/>
            <a:ext cx="3910807" cy="1394461"/>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647565" y="327663"/>
            <a:ext cx="6645275" cy="7023736"/>
          </a:xfrm>
        </p:spPr>
        <p:txBody>
          <a:bodyPr/>
          <a:lstStyle>
            <a:lvl1pPr>
              <a:defRPr sz="39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5" y="1722120"/>
            <a:ext cx="3910807" cy="5629277"/>
          </a:xfrm>
        </p:spPr>
        <p:txBody>
          <a:bodyPr/>
          <a:lstStyle>
            <a:lvl1pPr marL="0" indent="0">
              <a:buNone/>
              <a:defRPr sz="1800"/>
            </a:lvl1pPr>
            <a:lvl2pPr marL="574679" indent="0">
              <a:buNone/>
              <a:defRPr sz="1500"/>
            </a:lvl2pPr>
            <a:lvl3pPr marL="1149360" indent="0">
              <a:buNone/>
              <a:defRPr sz="1300"/>
            </a:lvl3pPr>
            <a:lvl4pPr marL="1724040" indent="0">
              <a:buNone/>
              <a:defRPr sz="1100"/>
            </a:lvl4pPr>
            <a:lvl5pPr marL="2298718" indent="0">
              <a:buNone/>
              <a:defRPr sz="1100"/>
            </a:lvl5pPr>
            <a:lvl6pPr marL="2873401" indent="0">
              <a:buNone/>
              <a:defRPr sz="1100"/>
            </a:lvl6pPr>
            <a:lvl7pPr marL="3448079" indent="0">
              <a:buNone/>
              <a:defRPr sz="1100"/>
            </a:lvl7pPr>
            <a:lvl8pPr marL="4022760" indent="0">
              <a:buNone/>
              <a:defRPr sz="1100"/>
            </a:lvl8pPr>
            <a:lvl9pPr marL="459744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26/02/2021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3074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5760720"/>
            <a:ext cx="7132320" cy="680086"/>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329974" y="735330"/>
            <a:ext cx="7132320" cy="4937760"/>
          </a:xfrm>
        </p:spPr>
        <p:txBody>
          <a:bodyPr/>
          <a:lstStyle>
            <a:lvl1pPr marL="0" indent="0">
              <a:buNone/>
              <a:defRPr sz="3900"/>
            </a:lvl1pPr>
            <a:lvl2pPr marL="574679" indent="0">
              <a:buNone/>
              <a:defRPr sz="3500"/>
            </a:lvl2pPr>
            <a:lvl3pPr marL="1149360" indent="0">
              <a:buNone/>
              <a:defRPr sz="3000"/>
            </a:lvl3pPr>
            <a:lvl4pPr marL="1724040" indent="0">
              <a:buNone/>
              <a:defRPr sz="2500"/>
            </a:lvl4pPr>
            <a:lvl5pPr marL="2298718" indent="0">
              <a:buNone/>
              <a:defRPr sz="2500"/>
            </a:lvl5pPr>
            <a:lvl6pPr marL="2873401" indent="0">
              <a:buNone/>
              <a:defRPr sz="2500"/>
            </a:lvl6pPr>
            <a:lvl7pPr marL="3448079" indent="0">
              <a:buNone/>
              <a:defRPr sz="2500"/>
            </a:lvl7pPr>
            <a:lvl8pPr marL="4022760" indent="0">
              <a:buNone/>
              <a:defRPr sz="2500"/>
            </a:lvl8pPr>
            <a:lvl9pPr marL="4597441" indent="0">
              <a:buNone/>
              <a:defRPr sz="2500"/>
            </a:lvl9pPr>
          </a:lstStyle>
          <a:p>
            <a:endParaRPr lang="en-US"/>
          </a:p>
        </p:txBody>
      </p:sp>
      <p:sp>
        <p:nvSpPr>
          <p:cNvPr id="4" name="Text Placeholder 3"/>
          <p:cNvSpPr>
            <a:spLocks noGrp="1"/>
          </p:cNvSpPr>
          <p:nvPr>
            <p:ph type="body" sz="half" idx="2"/>
          </p:nvPr>
        </p:nvSpPr>
        <p:spPr>
          <a:xfrm>
            <a:off x="2329974" y="6440806"/>
            <a:ext cx="7132320" cy="965834"/>
          </a:xfrm>
        </p:spPr>
        <p:txBody>
          <a:bodyPr/>
          <a:lstStyle>
            <a:lvl1pPr marL="0" indent="0">
              <a:buNone/>
              <a:defRPr sz="1800"/>
            </a:lvl1pPr>
            <a:lvl2pPr marL="574679" indent="0">
              <a:buNone/>
              <a:defRPr sz="1500"/>
            </a:lvl2pPr>
            <a:lvl3pPr marL="1149360" indent="0">
              <a:buNone/>
              <a:defRPr sz="1300"/>
            </a:lvl3pPr>
            <a:lvl4pPr marL="1724040" indent="0">
              <a:buNone/>
              <a:defRPr sz="1100"/>
            </a:lvl4pPr>
            <a:lvl5pPr marL="2298718" indent="0">
              <a:buNone/>
              <a:defRPr sz="1100"/>
            </a:lvl5pPr>
            <a:lvl6pPr marL="2873401" indent="0">
              <a:buNone/>
              <a:defRPr sz="1100"/>
            </a:lvl6pPr>
            <a:lvl7pPr marL="3448079" indent="0">
              <a:buNone/>
              <a:defRPr sz="1100"/>
            </a:lvl7pPr>
            <a:lvl8pPr marL="4022760" indent="0">
              <a:buNone/>
              <a:defRPr sz="1100"/>
            </a:lvl8pPr>
            <a:lvl9pPr marL="459744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26/02/2021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10990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329566"/>
            <a:ext cx="10698480" cy="1371600"/>
          </a:xfrm>
          <a:prstGeom prst="rect">
            <a:avLst/>
          </a:prstGeom>
        </p:spPr>
        <p:txBody>
          <a:bodyPr vert="horz" lIns="114936" tIns="57468" rIns="114936" bIns="5746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0" y="1920244"/>
            <a:ext cx="10698480" cy="5431157"/>
          </a:xfrm>
          <a:prstGeom prst="rect">
            <a:avLst/>
          </a:prstGeom>
        </p:spPr>
        <p:txBody>
          <a:bodyPr vert="horz" lIns="114936" tIns="57468" rIns="114936" bIns="574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7627621"/>
            <a:ext cx="2773680" cy="438150"/>
          </a:xfrm>
          <a:prstGeom prst="rect">
            <a:avLst/>
          </a:prstGeom>
        </p:spPr>
        <p:txBody>
          <a:bodyPr vert="horz" lIns="114936" tIns="57468" rIns="114936" bIns="57468" rtlCol="0" anchor="ctr"/>
          <a:lstStyle>
            <a:lvl1pPr algn="l">
              <a:defRPr sz="1500">
                <a:solidFill>
                  <a:schemeClr val="tx1">
                    <a:tint val="75000"/>
                  </a:schemeClr>
                </a:solidFill>
              </a:defRPr>
            </a:lvl1pPr>
          </a:lstStyle>
          <a:p>
            <a:fld id="{0F05635A-1513-434C-9FAB-4027C6A55C0A}" type="datetimeFigureOut">
              <a:rPr lang="en-US" smtClean="0"/>
              <a:t>26/02/2021</a:t>
            </a:fld>
            <a:endParaRPr lang="en-US"/>
          </a:p>
        </p:txBody>
      </p:sp>
      <p:sp>
        <p:nvSpPr>
          <p:cNvPr id="5" name="Footer Placeholder 4"/>
          <p:cNvSpPr>
            <a:spLocks noGrp="1"/>
          </p:cNvSpPr>
          <p:nvPr>
            <p:ph type="ftr" sz="quarter" idx="3"/>
          </p:nvPr>
        </p:nvSpPr>
        <p:spPr>
          <a:xfrm>
            <a:off x="4061460" y="7627621"/>
            <a:ext cx="3764280" cy="438150"/>
          </a:xfrm>
          <a:prstGeom prst="rect">
            <a:avLst/>
          </a:prstGeom>
        </p:spPr>
        <p:txBody>
          <a:bodyPr vert="horz" lIns="114936" tIns="57468" rIns="114936" bIns="57468"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7627621"/>
            <a:ext cx="2773680" cy="438150"/>
          </a:xfrm>
          <a:prstGeom prst="rect">
            <a:avLst/>
          </a:prstGeom>
        </p:spPr>
        <p:txBody>
          <a:bodyPr vert="horz" lIns="114936" tIns="57468" rIns="114936" bIns="57468" rtlCol="0" anchor="ctr"/>
          <a:lstStyle>
            <a:lvl1pPr algn="r">
              <a:defRPr sz="1500">
                <a:solidFill>
                  <a:schemeClr val="tx1">
                    <a:tint val="75000"/>
                  </a:schemeClr>
                </a:solidFill>
              </a:defRPr>
            </a:lvl1pPr>
          </a:lstStyle>
          <a:p>
            <a:fld id="{8899FBA3-9763-4E53-BF3F-D7ED93356B8B}" type="slidenum">
              <a:rPr lang="en-US" smtClean="0"/>
              <a:t>‹#›</a:t>
            </a:fld>
            <a:endParaRPr lang="en-US"/>
          </a:p>
        </p:txBody>
      </p:sp>
    </p:spTree>
    <p:extLst>
      <p:ext uri="{BB962C8B-B14F-4D97-AF65-F5344CB8AC3E}">
        <p14:creationId xmlns:p14="http://schemas.microsoft.com/office/powerpoint/2010/main" val="131860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49360" rtl="0" eaLnBrk="1" latinLnBrk="0" hangingPunct="1">
        <a:spcBef>
          <a:spcPct val="0"/>
        </a:spcBef>
        <a:buNone/>
        <a:defRPr sz="5500" kern="1200">
          <a:solidFill>
            <a:schemeClr val="tx1"/>
          </a:solidFill>
          <a:latin typeface="+mj-lt"/>
          <a:ea typeface="+mj-ea"/>
          <a:cs typeface="+mj-cs"/>
        </a:defRPr>
      </a:lvl1pPr>
    </p:titleStyle>
    <p:bodyStyle>
      <a:lvl1pPr marL="431010" indent="-431010" algn="l" defTabSz="1149360"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33855" indent="-359174" algn="l" defTabSz="114936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6699" indent="-287339" algn="l" defTabSz="1149360"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11379"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6058"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60739"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420"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098"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4780"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12" tIns="128712" rIns="128712" bIns="128712"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12" tIns="128712" rIns="128712" bIns="128712"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12" tIns="128712" rIns="128712" bIns="128712"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295">
              <a:buClr>
                <a:srgbClr val="000000"/>
              </a:buClr>
            </a:pPr>
            <a:fld id="{00000000-1234-1234-1234-123412341234}" type="slidenum">
              <a:rPr lang="en" kern="0" smtClean="0"/>
              <a:pPr defTabSz="914295">
                <a:buClr>
                  <a:srgbClr val="000000"/>
                </a:buClr>
              </a:pPr>
              <a:t>‹#›</a:t>
            </a:fld>
            <a:endParaRPr lang="en" kern="0"/>
          </a:p>
        </p:txBody>
      </p:sp>
    </p:spTree>
    <p:extLst>
      <p:ext uri="{BB962C8B-B14F-4D97-AF65-F5344CB8AC3E}">
        <p14:creationId xmlns:p14="http://schemas.microsoft.com/office/powerpoint/2010/main" val="147967770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17" tIns="128717" rIns="128717" bIns="128717"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17" tIns="128717" rIns="128717" bIns="128717"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17" tIns="128717" rIns="128717" bIns="128717"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330">
              <a:buClr>
                <a:srgbClr val="000000"/>
              </a:buClr>
            </a:pPr>
            <a:fld id="{00000000-1234-1234-1234-123412341234}" type="slidenum">
              <a:rPr lang="en" kern="0" smtClean="0"/>
              <a:pPr defTabSz="914330">
                <a:buClr>
                  <a:srgbClr val="000000"/>
                </a:buClr>
              </a:pPr>
              <a:t>‹#›</a:t>
            </a:fld>
            <a:endParaRPr lang="en" kern="0"/>
          </a:p>
        </p:txBody>
      </p:sp>
    </p:spTree>
    <p:extLst>
      <p:ext uri="{BB962C8B-B14F-4D97-AF65-F5344CB8AC3E}">
        <p14:creationId xmlns:p14="http://schemas.microsoft.com/office/powerpoint/2010/main" val="9418413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26" tIns="128726" rIns="128726" bIns="128726"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26" tIns="128726" rIns="128726" bIns="128726"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26" tIns="128726" rIns="128726" bIns="128726"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400">
              <a:buClr>
                <a:srgbClr val="000000"/>
              </a:buClr>
              <a:buFont typeface="Arial"/>
              <a:buNone/>
            </a:pPr>
            <a:fld id="{00000000-1234-1234-1234-123412341234}" type="slidenum">
              <a:rPr lang="en" kern="0" smtClean="0"/>
              <a:pPr defTabSz="914400">
                <a:buClr>
                  <a:srgbClr val="000000"/>
                </a:buClr>
                <a:buFont typeface="Arial"/>
                <a:buNone/>
              </a:pPr>
              <a:t>‹#›</a:t>
            </a:fld>
            <a:endParaRPr lang="en" kern="0"/>
          </a:p>
        </p:txBody>
      </p:sp>
    </p:spTree>
    <p:extLst>
      <p:ext uri="{BB962C8B-B14F-4D97-AF65-F5344CB8AC3E}">
        <p14:creationId xmlns:p14="http://schemas.microsoft.com/office/powerpoint/2010/main" val="150951489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vi.wikipedia.org/wiki/Google_Eart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550" y="3505200"/>
            <a:ext cx="10104120" cy="1764030"/>
          </a:xfrm>
        </p:spPr>
        <p:txBody>
          <a:bodyPr/>
          <a:lstStyle/>
          <a:p>
            <a:r>
              <a:rPr lang="en-US"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Môn</a:t>
            </a: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Tin </a:t>
            </a:r>
            <a:r>
              <a:rPr lang="en-US"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học</a:t>
            </a:r>
            <a:endPar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4" name="WordArt 15"/>
          <p:cNvSpPr>
            <a:spLocks noChangeArrowheads="1" noChangeShapeType="1" noTextEdit="1"/>
          </p:cNvSpPr>
          <p:nvPr/>
        </p:nvSpPr>
        <p:spPr bwMode="auto">
          <a:xfrm>
            <a:off x="228600" y="1600200"/>
            <a:ext cx="9410700" cy="495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229460"/>
              </a:avLst>
            </a:prstTxWarp>
          </a:bodyPr>
          <a:lstStyle/>
          <a:p>
            <a:pPr algn="ct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Nhiệt</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liệt</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chào</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mừng</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các</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thầy</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cô</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giáo</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về</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dự</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giờ</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827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endCondLst>
                                    <p:cond evt="onNext" delay="0">
                                      <p:tgtEl>
                                        <p:sldTgt/>
                                      </p:tgtEl>
                                    </p:cond>
                                  </p:endCondLst>
                                  <p:iterate type="lt">
                                    <p:tmPct val="10000"/>
                                  </p:iterate>
                                  <p:childTnLst>
                                    <p:animClr clrSpc="rgb" dir="cw">
                                      <p:cBhvr override="childStyle">
                                        <p:cTn id="6" dur="500" fill="hold"/>
                                        <p:tgtEl>
                                          <p:spTgt spid="4"/>
                                        </p:tgtEl>
                                        <p:attrNameLst>
                                          <p:attrName>style.color</p:attrName>
                                        </p:attrNameLst>
                                      </p:cBhvr>
                                      <p:to>
                                        <a:schemeClr val="accent2"/>
                                      </p:to>
                                    </p:animClr>
                                    <p:animClr clrSpc="rgb" dir="cw">
                                      <p:cBhvr>
                                        <p:cTn id="7" dur="500" fill="hold"/>
                                        <p:tgtEl>
                                          <p:spTgt spid="4"/>
                                        </p:tgtEl>
                                        <p:attrNameLst>
                                          <p:attrName>fillcolor</p:attrName>
                                        </p:attrNameLst>
                                      </p:cBhvr>
                                      <p:to>
                                        <a:schemeClr val="accent2"/>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pPr/>
              <a:t>10</a:t>
            </a:fld>
            <a:endParaRPr lang="en"/>
          </a:p>
        </p:txBody>
      </p:sp>
      <p:sp>
        <p:nvSpPr>
          <p:cNvPr id="4" name="TextBox 9"/>
          <p:cNvSpPr txBox="1">
            <a:spLocks noChangeArrowheads="1"/>
          </p:cNvSpPr>
          <p:nvPr/>
        </p:nvSpPr>
        <p:spPr bwMode="auto">
          <a:xfrm>
            <a:off x="1371600" y="1989030"/>
            <a:ext cx="9601199" cy="366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00" indent="-571500" eaLnBrk="1" hangingPunct="1">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smtClean="0">
                <a:solidFill>
                  <a:srgbClr val="0033CC"/>
                </a:solidFill>
                <a:latin typeface="Times New Roman" pitchFamily="18" charset="0"/>
                <a:cs typeface="Times New Roman" pitchFamily="18" charset="0"/>
              </a:rPr>
              <a:t>đoạn</a:t>
            </a:r>
            <a:r>
              <a:rPr lang="en-US" altLang="vi-VN" sz="3700" dirty="0" smtClean="0">
                <a:solidFill>
                  <a:srgbClr val="0033CC"/>
                </a:solidFill>
                <a:latin typeface="Times New Roman" pitchFamily="18" charset="0"/>
                <a:cs typeface="Times New Roman" pitchFamily="18" charset="0"/>
              </a:rPr>
              <a:t>:</a:t>
            </a:r>
            <a:r>
              <a:rPr lang="en-US" altLang="vi-VN" sz="3700" dirty="0" smtClean="0">
                <a:latin typeface="Times New Roman" pitchFamily="18" charset="0"/>
                <a:cs typeface="Times New Roman" pitchFamily="18" charset="0"/>
              </a:rPr>
              <a:t> </a:t>
            </a:r>
            <a:endParaRPr lang="en-US" altLang="vi-VN" sz="3700" dirty="0">
              <a:latin typeface="Times New Roman" pitchFamily="18" charset="0"/>
              <a:cs typeface="Times New Roman" pitchFamily="18" charset="0"/>
            </a:endParaRP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lệnh</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endParaRPr lang="en-US" altLang="vi-VN" sz="3900" dirty="0">
              <a:latin typeface="Times New Roman" pitchFamily="18" charset="0"/>
              <a:cs typeface="Times New Roman" pitchFamily="18" charset="0"/>
            </a:endParaRPr>
          </a:p>
          <a:p>
            <a:pPr eaLnBrk="1" hangingPunct="1"/>
            <a:r>
              <a:rPr lang="vi-VN" altLang="vi-VN" sz="3900" dirty="0" smtClean="0">
                <a:latin typeface="Times New Roman" pitchFamily="18" charset="0"/>
                <a:cs typeface="Times New Roman" pitchFamily="18" charset="0"/>
              </a:rPr>
              <a:t>để</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thêm</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bớt</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khoảng</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trắng</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phía</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trên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phía</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dưới</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đoạn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văn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bản</a:t>
            </a:r>
            <a:endParaRPr lang="en-US" altLang="vi-VN" sz="3900" dirty="0" smtClean="0">
              <a:latin typeface="Times New Roman" pitchFamily="18" charset="0"/>
              <a:cs typeface="Times New Roman" pitchFamily="18" charset="0"/>
            </a:endParaRPr>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8115300" y="3810000"/>
            <a:ext cx="819150" cy="61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10287000" y="3670198"/>
            <a:ext cx="990600" cy="69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7908" y="685800"/>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sp>
        <p:nvSpPr>
          <p:cNvPr id="10" name="TextBox 9"/>
          <p:cNvSpPr txBox="1"/>
          <p:nvPr/>
        </p:nvSpPr>
        <p:spPr>
          <a:xfrm>
            <a:off x="69342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6286502" y="2852848"/>
            <a:ext cx="2667000" cy="20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9281242" y="3021947"/>
            <a:ext cx="260595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091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7"/>
          <p:cNvSpPr txBox="1">
            <a:spLocks noChangeArrowheads="1"/>
          </p:cNvSpPr>
          <p:nvPr/>
        </p:nvSpPr>
        <p:spPr bwMode="auto">
          <a:xfrm>
            <a:off x="0" y="762000"/>
            <a:ext cx="13075920" cy="7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3900" b="1" dirty="0">
                <a:latin typeface="Times New Roman" pitchFamily="18" charset="0"/>
                <a:cs typeface="Times New Roman" pitchFamily="18" charset="0"/>
              </a:rPr>
              <a:t>3. </a:t>
            </a:r>
            <a:r>
              <a:rPr lang="en-US" altLang="vi-VN" sz="3900" b="1" dirty="0" err="1">
                <a:latin typeface="Times New Roman" pitchFamily="18" charset="0"/>
                <a:cs typeface="Times New Roman" pitchFamily="18" charset="0"/>
              </a:rPr>
              <a:t>Định</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dạng</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độ</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rộng</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trái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phải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của</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a:t>
            </a:r>
            <a:r>
              <a:rPr lang="en-US" altLang="vi-VN" sz="3900" b="1" dirty="0" err="1">
                <a:latin typeface="Times New Roman" pitchFamily="18" charset="0"/>
                <a:cs typeface="Times New Roman" pitchFamily="18" charset="0"/>
              </a:rPr>
              <a:t>oạn</a:t>
            </a:r>
            <a:r>
              <a:rPr lang="en-US" altLang="vi-VN" sz="3900" b="1" dirty="0">
                <a:latin typeface="Times New Roman" pitchFamily="18" charset="0"/>
                <a:cs typeface="Times New Roman" pitchFamily="18" charset="0"/>
              </a:rPr>
              <a:t> v</a:t>
            </a:r>
            <a:r>
              <a:rPr lang="vi-VN" altLang="vi-VN" sz="3900" b="1" dirty="0">
                <a:latin typeface="Times New Roman" pitchFamily="18" charset="0"/>
                <a:cs typeface="Times New Roman" pitchFamily="18" charset="0"/>
              </a:rPr>
              <a:t>ă</a:t>
            </a:r>
            <a:r>
              <a:rPr lang="en-US" altLang="vi-VN" sz="3900" b="1" dirty="0">
                <a:latin typeface="Times New Roman" pitchFamily="18" charset="0"/>
                <a:cs typeface="Times New Roman" pitchFamily="18" charset="0"/>
              </a:rPr>
              <a:t>n </a:t>
            </a:r>
            <a:r>
              <a:rPr lang="en-US" altLang="vi-VN" sz="3900" b="1" dirty="0" err="1">
                <a:latin typeface="Times New Roman" pitchFamily="18" charset="0"/>
                <a:cs typeface="Times New Roman" pitchFamily="18" charset="0"/>
              </a:rPr>
              <a:t>bản</a:t>
            </a:r>
            <a:endParaRPr lang="en-US" altLang="vi-VN" sz="3900" dirty="0">
              <a:latin typeface="Times New Roman" pitchFamily="18" charset="0"/>
              <a:cs typeface="Times New Roman" pitchFamily="18" charset="0"/>
            </a:endParaRPr>
          </a:p>
        </p:txBody>
      </p:sp>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3908419"/>
            <a:ext cx="11391900" cy="15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Arrow Connector 41"/>
          <p:cNvCxnSpPr/>
          <p:nvPr/>
        </p:nvCxnSpPr>
        <p:spPr>
          <a:xfrm rot="5400000" flipH="1" flipV="1">
            <a:off x="18441432" y="5355186"/>
            <a:ext cx="365760" cy="2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48844" y="5537194"/>
            <a:ext cx="1188720" cy="38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25080517" y="5353287"/>
            <a:ext cx="365760" cy="20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3" name="Group 7"/>
          <p:cNvGrpSpPr>
            <a:grpSpLocks/>
          </p:cNvGrpSpPr>
          <p:nvPr/>
        </p:nvGrpSpPr>
        <p:grpSpPr bwMode="auto">
          <a:xfrm>
            <a:off x="208439" y="5160003"/>
            <a:ext cx="4754880" cy="1901070"/>
            <a:chOff x="0" y="5257800"/>
            <a:chExt cx="3657600" cy="1584227"/>
          </a:xfrm>
        </p:grpSpPr>
        <p:cxnSp>
          <p:nvCxnSpPr>
            <p:cNvPr id="32" name="Straight Arrow Connector 31"/>
            <p:cNvCxnSpPr/>
            <p:nvPr/>
          </p:nvCxnSpPr>
          <p:spPr>
            <a:xfrm rot="5400000" flipH="1" flipV="1">
              <a:off x="1143794" y="54094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9540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057400" y="5714999"/>
              <a:ext cx="304800" cy="317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27" name="Group 2"/>
            <p:cNvGrpSpPr>
              <a:grpSpLocks/>
            </p:cNvGrpSpPr>
            <p:nvPr/>
          </p:nvGrpSpPr>
          <p:grpSpPr bwMode="auto">
            <a:xfrm>
              <a:off x="0" y="5791200"/>
              <a:ext cx="3657600" cy="1050827"/>
              <a:chOff x="0" y="5791200"/>
              <a:chExt cx="3657600" cy="1050827"/>
            </a:xfrm>
          </p:grpSpPr>
          <p:sp>
            <p:nvSpPr>
              <p:cNvPr id="27" name="TextBox 26"/>
              <p:cNvSpPr txBox="1"/>
              <p:nvPr/>
            </p:nvSpPr>
            <p:spPr>
              <a:xfrm>
                <a:off x="0" y="5867400"/>
                <a:ext cx="3657600" cy="974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trái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9"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791200"/>
                <a:ext cx="357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 name="Group 6"/>
          <p:cNvGrpSpPr>
            <a:grpSpLocks/>
          </p:cNvGrpSpPr>
          <p:nvPr/>
        </p:nvGrpSpPr>
        <p:grpSpPr bwMode="auto">
          <a:xfrm>
            <a:off x="396240" y="2388229"/>
            <a:ext cx="6240780" cy="1708786"/>
            <a:chOff x="304800" y="2936875"/>
            <a:chExt cx="4800600" cy="1423988"/>
          </a:xfrm>
        </p:grpSpPr>
        <p:cxnSp>
          <p:nvCxnSpPr>
            <p:cNvPr id="20" name="Straight Connector 19"/>
            <p:cNvCxnSpPr/>
            <p:nvPr/>
          </p:nvCxnSpPr>
          <p:spPr>
            <a:xfrm>
              <a:off x="1828800" y="4143375"/>
              <a:ext cx="1295400" cy="14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2971800" y="3989388"/>
              <a:ext cx="306387"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724818" y="4260057"/>
              <a:ext cx="2016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5621" name="Group 1"/>
            <p:cNvGrpSpPr>
              <a:grpSpLocks/>
            </p:cNvGrpSpPr>
            <p:nvPr/>
          </p:nvGrpSpPr>
          <p:grpSpPr bwMode="auto">
            <a:xfrm>
              <a:off x="304800" y="2936875"/>
              <a:ext cx="4800600" cy="974625"/>
              <a:chOff x="304800" y="2936875"/>
              <a:chExt cx="4800600" cy="974625"/>
            </a:xfrm>
          </p:grpSpPr>
          <p:sp>
            <p:nvSpPr>
              <p:cNvPr id="9" name="TextBox 8"/>
              <p:cNvSpPr txBox="1"/>
              <p:nvPr/>
            </p:nvSpPr>
            <p:spPr>
              <a:xfrm>
                <a:off x="304800" y="2936875"/>
                <a:ext cx="48006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iều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chỉnh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dòng</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đầu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2444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9"/>
          <p:cNvGrpSpPr>
            <a:grpSpLocks/>
          </p:cNvGrpSpPr>
          <p:nvPr/>
        </p:nvGrpSpPr>
        <p:grpSpPr bwMode="auto">
          <a:xfrm>
            <a:off x="7033260" y="4931409"/>
            <a:ext cx="4556760" cy="1944887"/>
            <a:chOff x="5638800" y="5257800"/>
            <a:chExt cx="3505200" cy="1620737"/>
          </a:xfrm>
        </p:grpSpPr>
        <p:cxnSp>
          <p:nvCxnSpPr>
            <p:cNvPr id="40" name="Straight Arrow Connector 39"/>
            <p:cNvCxnSpPr/>
            <p:nvPr/>
          </p:nvCxnSpPr>
          <p:spPr>
            <a:xfrm rot="5400000" flipH="1" flipV="1">
              <a:off x="8154194" y="54094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7235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206457" y="5714206"/>
              <a:ext cx="304800" cy="158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15" name="Group 3"/>
            <p:cNvGrpSpPr>
              <a:grpSpLocks/>
            </p:cNvGrpSpPr>
            <p:nvPr/>
          </p:nvGrpSpPr>
          <p:grpSpPr bwMode="auto">
            <a:xfrm>
              <a:off x="5638800" y="5791200"/>
              <a:ext cx="3505200" cy="1087337"/>
              <a:chOff x="5638800" y="5791200"/>
              <a:chExt cx="3505200" cy="1087337"/>
            </a:xfrm>
          </p:grpSpPr>
          <p:sp>
            <p:nvSpPr>
              <p:cNvPr id="28" name="TextBox 27"/>
              <p:cNvSpPr txBox="1"/>
              <p:nvPr/>
            </p:nvSpPr>
            <p:spPr>
              <a:xfrm>
                <a:off x="5638800" y="5903912"/>
                <a:ext cx="35052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phải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1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5791200"/>
                <a:ext cx="357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 name="TextBox 29"/>
          <p:cNvSpPr txBox="1"/>
          <p:nvPr/>
        </p:nvSpPr>
        <p:spPr>
          <a:xfrm>
            <a:off x="69342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pic>
        <p:nvPicPr>
          <p:cNvPr id="29" name="图片 44037" descr="1-34"/>
          <p:cNvPicPr>
            <a:picLocks noChangeAspect="1"/>
          </p:cNvPicPr>
          <p:nvPr/>
        </p:nvPicPr>
        <p:blipFill>
          <a:blip r:embed="rId5"/>
          <a:stretch>
            <a:fillRect/>
          </a:stretch>
        </p:blipFill>
        <p:spPr>
          <a:xfrm>
            <a:off x="9212580" y="1262400"/>
            <a:ext cx="2377440" cy="2518358"/>
          </a:xfrm>
          <a:prstGeom prst="rect">
            <a:avLst/>
          </a:prstGeom>
          <a:noFill/>
          <a:ln w="9525">
            <a:noFill/>
          </a:ln>
        </p:spPr>
      </p:pic>
    </p:spTree>
    <p:extLst>
      <p:ext uri="{BB962C8B-B14F-4D97-AF65-F5344CB8AC3E}">
        <p14:creationId xmlns:p14="http://schemas.microsoft.com/office/powerpoint/2010/main" val="1537777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arn(inVertical)">
                                      <p:cBhvr>
                                        <p:cTn id="7" dur="500"/>
                                        <p:tgtEl>
                                          <p:spTgt spid="8198"/>
                                        </p:tgtEl>
                                      </p:cBhvr>
                                    </p:animEffect>
                                  </p:childTnLst>
                                </p:cTn>
                              </p:par>
                            </p:childTnLst>
                          </p:cTn>
                        </p:par>
                        <p:par>
                          <p:cTn id="8" fill="hold" nodeType="with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barn(inVertical)">
                                      <p:cBhvr>
                                        <p:cTn id="18" dur="500"/>
                                        <p:tgtEl>
                                          <p:spTgt spid="81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638230" y="7602600"/>
            <a:ext cx="610740" cy="626400"/>
          </a:xfrm>
          <a:prstGeom prst="rect">
            <a:avLst/>
          </a:prstGeom>
        </p:spPr>
        <p:txBody>
          <a:bodyPr spcFirstLastPara="1" wrap="square" lIns="128721" tIns="128721" rIns="128721" bIns="128721" anchor="t" anchorCtr="0">
            <a:noAutofit/>
          </a:bodyPr>
          <a:lstStyle/>
          <a:p>
            <a:fld id="{00000000-1234-1234-1234-123412341234}" type="slidenum">
              <a:rPr lang="en"/>
              <a:pPr/>
              <a:t>12</a:t>
            </a:fld>
            <a:endParaRPr/>
          </a:p>
        </p:txBody>
      </p:sp>
      <p:sp>
        <p:nvSpPr>
          <p:cNvPr id="7" name="TextBox 7"/>
          <p:cNvSpPr txBox="1">
            <a:spLocks noChangeArrowheads="1"/>
          </p:cNvSpPr>
          <p:nvPr/>
        </p:nvSpPr>
        <p:spPr bwMode="auto">
          <a:xfrm>
            <a:off x="2133600" y="838200"/>
            <a:ext cx="8812527" cy="73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4000" b="1" dirty="0">
                <a:latin typeface="Times New Roman" pitchFamily="18" charset="0"/>
                <a:cs typeface="Times New Roman" pitchFamily="18" charset="0"/>
              </a:rPr>
              <a:t>4. </a:t>
            </a:r>
            <a:r>
              <a:rPr lang="en-US" altLang="vi-VN" sz="4000" b="1" dirty="0" err="1">
                <a:latin typeface="Times New Roman" pitchFamily="18" charset="0"/>
                <a:cs typeface="Times New Roman" pitchFamily="18" charset="0"/>
              </a:rPr>
              <a:t>Định</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dạng</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trên</a:t>
            </a:r>
            <a:r>
              <a:rPr lang="en-US" altLang="vi-VN" sz="4000" b="1" dirty="0">
                <a:latin typeface="Times New Roman" pitchFamily="18" charset="0"/>
                <a:cs typeface="Times New Roman" pitchFamily="18" charset="0"/>
              </a:rPr>
              <a:t> </a:t>
            </a:r>
            <a:r>
              <a:rPr lang="en-US" altLang="vi-VN" sz="4000" b="1" dirty="0" err="1" smtClean="0">
                <a:latin typeface="Times New Roman" pitchFamily="18" charset="0"/>
                <a:cs typeface="Times New Roman" pitchFamily="18" charset="0"/>
              </a:rPr>
              <a:t>và</a:t>
            </a:r>
            <a:r>
              <a:rPr lang="en-US" altLang="vi-VN" sz="4000" b="1" dirty="0" smtClean="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d</a:t>
            </a:r>
            <a:r>
              <a:rPr lang="vi-VN" altLang="vi-VN" sz="4000" b="1" dirty="0">
                <a:latin typeface="Times New Roman" pitchFamily="18" charset="0"/>
                <a:cs typeface="Times New Roman" pitchFamily="18" charset="0"/>
              </a:rPr>
              <a:t>ưới</a:t>
            </a:r>
            <a:endParaRPr lang="en-US" altLang="vi-VN" sz="4000" b="1" dirty="0">
              <a:latin typeface="Times New Roman" pitchFamily="18" charset="0"/>
              <a:cs typeface="Times New Roman" pitchFamily="18" charset="0"/>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78976"/>
            <a:ext cx="594360" cy="229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630" y="5029200"/>
            <a:ext cx="792480" cy="25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9342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sp>
        <p:nvSpPr>
          <p:cNvPr id="2" name="TextBox 1"/>
          <p:cNvSpPr txBox="1"/>
          <p:nvPr/>
        </p:nvSpPr>
        <p:spPr>
          <a:xfrm>
            <a:off x="6781800" y="2286000"/>
            <a:ext cx="3352800"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Lề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trên</a:t>
            </a:r>
            <a:endParaRPr lang="en-US" sz="3600" b="1" dirty="0">
              <a:latin typeface="Times New Roman" pitchFamily="18" charset="0"/>
              <a:cs typeface="Times New Roman" pitchFamily="18" charset="0"/>
            </a:endParaRPr>
          </a:p>
        </p:txBody>
      </p:sp>
      <p:sp>
        <p:nvSpPr>
          <p:cNvPr id="11" name="TextBox 10"/>
          <p:cNvSpPr txBox="1"/>
          <p:nvPr/>
        </p:nvSpPr>
        <p:spPr>
          <a:xfrm>
            <a:off x="6558913" y="5848240"/>
            <a:ext cx="3352800"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Lề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dưới</a:t>
            </a:r>
            <a:endParaRPr lang="en-US" sz="3600" b="1" dirty="0">
              <a:latin typeface="Times New Roman" pitchFamily="18" charset="0"/>
              <a:cs typeface="Times New Roman" pitchFamily="18" charset="0"/>
            </a:endParaRPr>
          </a:p>
        </p:txBody>
      </p:sp>
      <p:sp>
        <p:nvSpPr>
          <p:cNvPr id="3" name="TextBox 2"/>
          <p:cNvSpPr txBox="1"/>
          <p:nvPr/>
        </p:nvSpPr>
        <p:spPr>
          <a:xfrm>
            <a:off x="1028703" y="2255226"/>
            <a:ext cx="8839200" cy="2862322"/>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Cách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thực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hiện</a:t>
            </a:r>
            <a:r>
              <a:rPr lang="en-US" sz="3600" dirty="0" smtClean="0">
                <a:latin typeface="Times New Roman" pitchFamily="18" charset="0"/>
                <a:cs typeface="Times New Roman" pitchFamily="18" charset="0"/>
              </a:rPr>
              <a:t>:</a:t>
            </a:r>
          </a:p>
          <a:p>
            <a:pPr marL="457200" indent="-457200">
              <a:buFont typeface="Arial" pitchFamily="34" charset="0"/>
              <a:buChar char="•"/>
            </a:pPr>
            <a:r>
              <a:rPr lang="en-US" sz="3600" dirty="0" err="1" smtClean="0">
                <a:latin typeface="Times New Roman" pitchFamily="18" charset="0"/>
                <a:cs typeface="Times New Roman" pitchFamily="18" charset="0"/>
              </a:rPr>
              <a:t>Bước</a:t>
            </a:r>
            <a:r>
              <a:rPr lang="en-US" sz="3600" dirty="0" smtClean="0">
                <a:latin typeface="Times New Roman" pitchFamily="18" charset="0"/>
                <a:cs typeface="Times New Roman" pitchFamily="18" charset="0"/>
              </a:rPr>
              <a:t> 1: </a:t>
            </a:r>
            <a:r>
              <a:rPr lang="en-US" sz="3600" dirty="0" err="1" smtClean="0">
                <a:latin typeface="Times New Roman" pitchFamily="18" charset="0"/>
                <a:cs typeface="Times New Roman" pitchFamily="18" charset="0"/>
              </a:rPr>
              <a:t>Đặt</a:t>
            </a:r>
            <a:r>
              <a:rPr lang="en-US" sz="3600" dirty="0" smtClean="0">
                <a:latin typeface="Times New Roman" pitchFamily="18" charset="0"/>
                <a:cs typeface="Times New Roman" pitchFamily="18" charset="0"/>
              </a:rPr>
              <a:t> con </a:t>
            </a:r>
            <a:r>
              <a:rPr lang="en-US" sz="3600" dirty="0" err="1" smtClean="0">
                <a:latin typeface="Times New Roman" pitchFamily="18" charset="0"/>
                <a:cs typeface="Times New Roman" pitchFamily="18" charset="0"/>
              </a:rPr>
              <a:t>trỏ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endParaRPr lang="en-US" sz="3600" dirty="0" smtClean="0">
              <a:latin typeface="Times New Roman" pitchFamily="18" charset="0"/>
              <a:cs typeface="Times New Roman" pitchFamily="18" charset="0"/>
            </a:endParaRPr>
          </a:p>
          <a:p>
            <a:pPr marL="457200" indent="-457200">
              <a:buFont typeface="Arial" pitchFamily="34" charset="0"/>
              <a:buChar char="•"/>
            </a:pPr>
            <a:r>
              <a:rPr lang="en-US" sz="3600" dirty="0" err="1" smtClean="0">
                <a:latin typeface="Times New Roman" pitchFamily="18" charset="0"/>
                <a:cs typeface="Times New Roman" pitchFamily="18" charset="0"/>
              </a:rPr>
              <a:t>Bước</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Kéo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dưới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đê</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mở</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hẹp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192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63" presetClass="path" presetSubtype="0" accel="50000" decel="50000" fill="hold" nodeType="withEffect">
                                  <p:stCondLst>
                                    <p:cond delay="0"/>
                                  </p:stCondLst>
                                  <p:childTnLst>
                                    <p:animMotion origin="layout" path="M 2.99145E-7 1.23457E-7 L 0.38528 -0.00386 " pathEditMode="relative" rAng="0" ptsTypes="AA">
                                      <p:cBhvr>
                                        <p:cTn id="27" dur="2000" fill="hold"/>
                                        <p:tgtEl>
                                          <p:spTgt spid="8"/>
                                        </p:tgtEl>
                                        <p:attrNameLst>
                                          <p:attrName>ppt_x</p:attrName>
                                          <p:attrName>ppt_y</p:attrName>
                                        </p:attrNameLst>
                                      </p:cBhvr>
                                      <p:rCtr x="19257" y="-193"/>
                                    </p:animMotion>
                                  </p:childTnLst>
                                </p:cTn>
                              </p:par>
                              <p:par>
                                <p:cTn id="28" presetID="63" presetClass="path" presetSubtype="0" accel="50000" decel="50000" fill="hold" nodeType="withEffect">
                                  <p:stCondLst>
                                    <p:cond delay="0"/>
                                  </p:stCondLst>
                                  <p:childTnLst>
                                    <p:animMotion origin="layout" path="M -3.67521E-6 -3.39506E-6 L 0.37607 -0.00559 " pathEditMode="relative" rAng="0" ptsTypes="AA">
                                      <p:cBhvr>
                                        <p:cTn id="29" dur="2000" fill="hold"/>
                                        <p:tgtEl>
                                          <p:spTgt spid="9"/>
                                        </p:tgtEl>
                                        <p:attrNameLst>
                                          <p:attrName>ppt_x</p:attrName>
                                          <p:attrName>ppt_y</p:attrName>
                                        </p:attrNameLst>
                                      </p:cBhvr>
                                      <p:rCtr x="18803" y="-289"/>
                                    </p:animMotion>
                                  </p:childTnLst>
                                </p:cTn>
                              </p:par>
                              <p:par>
                                <p:cTn id="30" presetID="10" presetClass="exit" presetSubtype="0" fill="hold" grpId="1" nodeType="with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stretch>
            <a:fillRect/>
          </a:stretch>
        </p:blipFill>
        <p:spPr>
          <a:xfrm>
            <a:off x="2514600" y="203607"/>
            <a:ext cx="8990194" cy="8147955"/>
          </a:xfrm>
          <a:prstGeom prst="rect">
            <a:avLst/>
          </a:prstGeom>
          <a:noFill/>
          <a:ln w="9525">
            <a:noFill/>
          </a:ln>
        </p:spPr>
      </p:pic>
      <p:pic>
        <p:nvPicPr>
          <p:cNvPr id="14341" name="图片 14340" descr="28"/>
          <p:cNvPicPr>
            <a:picLocks noChangeAspect="1"/>
          </p:cNvPicPr>
          <p:nvPr/>
        </p:nvPicPr>
        <p:blipFill>
          <a:blip r:embed="rId4"/>
          <a:stretch>
            <a:fillRect/>
          </a:stretch>
        </p:blipFill>
        <p:spPr>
          <a:xfrm>
            <a:off x="434143" y="4764868"/>
            <a:ext cx="3315684" cy="3183473"/>
          </a:xfrm>
          <a:prstGeom prst="rect">
            <a:avLst/>
          </a:prstGeom>
          <a:noFill/>
          <a:ln w="9525">
            <a:noFill/>
          </a:ln>
        </p:spPr>
      </p:pic>
      <p:sp>
        <p:nvSpPr>
          <p:cNvPr id="14343" name="矩形 14342"/>
          <p:cNvSpPr/>
          <p:nvPr/>
        </p:nvSpPr>
        <p:spPr>
          <a:xfrm>
            <a:off x="5274233" y="878667"/>
            <a:ext cx="3470928" cy="701688"/>
          </a:xfrm>
          <a:prstGeom prst="rect">
            <a:avLst/>
          </a:prstGeom>
          <a:ln/>
        </p:spPr>
        <p:style>
          <a:lnRef idx="1">
            <a:schemeClr val="accent3"/>
          </a:lnRef>
          <a:fillRef idx="2">
            <a:schemeClr val="accent3"/>
          </a:fillRef>
          <a:effectRef idx="1">
            <a:schemeClr val="accent3"/>
          </a:effectRef>
          <a:fontRef idx="minor">
            <a:schemeClr val="dk1"/>
          </a:fontRef>
        </p:style>
        <p:txBody>
          <a:bodyPr wrap="none" lIns="70061" tIns="35031" rIns="70061" bIns="35031" anchor="t">
            <a:spAutoFit/>
          </a:bodyPr>
          <a:lstStyle/>
          <a:p>
            <a:pPr defTabSz="1149687"/>
            <a:r>
              <a:rPr lang="en-US" altLang="zh-CN" sz="4100" dirty="0" err="1" smtClean="0">
                <a:latin typeface="Times New Roman" pitchFamily="18" charset="0"/>
                <a:ea typeface="宋体" panose="02010600030101010101" pitchFamily="2" charset="-122"/>
                <a:cs typeface="Times New Roman" pitchFamily="18" charset="0"/>
              </a:rPr>
              <a:t>Em</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cần</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ghi</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nhớ</a:t>
            </a:r>
            <a:endParaRPr lang="en-US" altLang="zh-CN" sz="4100" dirty="0" smtClean="0">
              <a:latin typeface="Times New Roman" pitchFamily="18" charset="0"/>
              <a:ea typeface="宋体" panose="02010600030101010101" pitchFamily="2" charset="-122"/>
              <a:cs typeface="Times New Roman" pitchFamily="18" charset="0"/>
            </a:endParaRPr>
          </a:p>
        </p:txBody>
      </p:sp>
      <p:sp>
        <p:nvSpPr>
          <p:cNvPr id="8" name="矩形 14342"/>
          <p:cNvSpPr/>
          <p:nvPr/>
        </p:nvSpPr>
        <p:spPr>
          <a:xfrm>
            <a:off x="3749827" y="2078058"/>
            <a:ext cx="7179936" cy="4779728"/>
          </a:xfrm>
          <a:prstGeom prst="rect">
            <a:avLst/>
          </a:prstGeom>
          <a:noFill/>
          <a:ln w="9525">
            <a:noFill/>
          </a:ln>
        </p:spPr>
        <p:txBody>
          <a:bodyPr wrap="square" lIns="70061" tIns="35031" rIns="70061" bIns="35031" anchor="t">
            <a:spAutoFit/>
          </a:bodyPr>
          <a:lstStyle/>
          <a:p>
            <a:pPr marL="457200" indent="-457200" defTabSz="1149687">
              <a:buFont typeface="Wingdings" pitchFamily="2" charset="2"/>
              <a:buChar char="Ø"/>
            </a:pPr>
            <a:r>
              <a:rPr lang="en-US" altLang="zh-CN" sz="3200" dirty="0" err="1" smtClean="0">
                <a:latin typeface="Times New Roman" pitchFamily="18" charset="0"/>
                <a:ea typeface="宋体" panose="02010600030101010101" pitchFamily="2" charset="-122"/>
                <a:cs typeface="Times New Roman" pitchFamily="18" charset="0"/>
              </a:rPr>
              <a:t>Giãn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cách</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dòng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trong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một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3200" dirty="0">
              <a:latin typeface="Times New Roman" pitchFamily="18" charset="0"/>
              <a:ea typeface="宋体" panose="02010600030101010101" pitchFamily="2" charset="-122"/>
              <a:cs typeface="Times New Roman" pitchFamily="18" charset="0"/>
            </a:endParaRPr>
          </a:p>
          <a:p>
            <a:pPr marL="457200" indent="-457200" defTabSz="1149687">
              <a:buFont typeface="Wingdings" pitchFamily="2" charset="2"/>
              <a:buChar char="Ø"/>
            </a:pPr>
            <a:r>
              <a:rPr lang="en-US" altLang="zh-CN" sz="3200" dirty="0" smtClean="0">
                <a:latin typeface="Times New Roman" pitchFamily="18" charset="0"/>
                <a:ea typeface="宋体" panose="02010600030101010101" pitchFamily="2" charset="-122"/>
                <a:cs typeface="Times New Roman" pitchFamily="18" charset="0"/>
              </a:rPr>
              <a:t>Di </a:t>
            </a:r>
            <a:r>
              <a:rPr lang="en-US" altLang="zh-CN" sz="3200" dirty="0" err="1" smtClean="0">
                <a:latin typeface="Times New Roman" pitchFamily="18" charset="0"/>
                <a:ea typeface="宋体" panose="02010600030101010101" pitchFamily="2" charset="-122"/>
                <a:cs typeface="Times New Roman" pitchFamily="18" charset="0"/>
              </a:rPr>
              <a:t>chuyển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cả</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sang </a:t>
            </a:r>
            <a:r>
              <a:rPr lang="en-US" altLang="zh-CN" sz="3200" dirty="0" err="1" smtClean="0">
                <a:latin typeface="Times New Roman" pitchFamily="18" charset="0"/>
                <a:ea typeface="宋体" panose="02010600030101010101" pitchFamily="2" charset="-122"/>
                <a:cs typeface="Times New Roman" pitchFamily="18" charset="0"/>
              </a:rPr>
              <a:t>trái</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;sang </a:t>
            </a:r>
            <a:r>
              <a:rPr lang="en-US" altLang="zh-CN" sz="3200" dirty="0" err="1" smtClean="0">
                <a:latin typeface="Times New Roman" pitchFamily="18" charset="0"/>
                <a:ea typeface="宋体" panose="02010600030101010101" pitchFamily="2" charset="-122"/>
                <a:cs typeface="Times New Roman" pitchFamily="18" charset="0"/>
              </a:rPr>
              <a:t>phải</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3200" dirty="0">
              <a:latin typeface="Times New Roman" pitchFamily="18" charset="0"/>
              <a:ea typeface="宋体" panose="02010600030101010101" pitchFamily="2" charset="-122"/>
              <a:cs typeface="Times New Roman" pitchFamily="18" charset="0"/>
            </a:endParaRPr>
          </a:p>
          <a:p>
            <a:pPr marL="457200" indent="-457200" defTabSz="1149687">
              <a:buFont typeface="Wingdings" pitchFamily="2" charset="2"/>
              <a:buChar char="Ø"/>
            </a:pPr>
            <a:r>
              <a:rPr lang="en-US" altLang="zh-CN" sz="3200" dirty="0" err="1" smtClean="0">
                <a:latin typeface="Times New Roman" pitchFamily="18" charset="0"/>
                <a:ea typeface="宋体" panose="02010600030101010101" pitchFamily="2" charset="-122"/>
                <a:cs typeface="Times New Roman" pitchFamily="18" charset="0"/>
              </a:rPr>
              <a:t>Thêm</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bớt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trống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trên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 </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thêm</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bớt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trống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dưới</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1600" dirty="0">
              <a:latin typeface="Times New Roman" pitchFamily="18" charset="0"/>
              <a:ea typeface="宋体" panose="02010600030101010101" pitchFamily="2" charset="-122"/>
              <a:cs typeface="Times New Roman" pitchFamily="18" charset="0"/>
            </a:endParaRPr>
          </a:p>
          <a:p>
            <a:pPr defTabSz="1149687"/>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endParaRPr lang="en-US" altLang="zh-CN" sz="3200" dirty="0" smtClean="0">
              <a:latin typeface="Times New Roman" pitchFamily="18" charset="0"/>
              <a:ea typeface="宋体" panose="02010600030101010101" pitchFamily="2" charset="-122"/>
              <a:cs typeface="Times New Roman" pitchFamily="18" charset="0"/>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861" y="2667000"/>
            <a:ext cx="718997" cy="51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759" t="6250" r="57249" b="88237"/>
          <a:stretch/>
        </p:blipFill>
        <p:spPr bwMode="auto">
          <a:xfrm>
            <a:off x="9400214" y="3966001"/>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945" t="6250" r="58929" b="88322"/>
          <a:stretch/>
        </p:blipFill>
        <p:spPr bwMode="auto">
          <a:xfrm>
            <a:off x="5179150" y="4032756"/>
            <a:ext cx="659422" cy="68580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8518" t="36779" r="59503" b="60091"/>
          <a:stretch/>
        </p:blipFill>
        <p:spPr bwMode="auto">
          <a:xfrm>
            <a:off x="5168413" y="5512344"/>
            <a:ext cx="888307" cy="6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38691" t="39663" r="59421" b="56971"/>
          <a:stretch/>
        </p:blipFill>
        <p:spPr bwMode="auto">
          <a:xfrm>
            <a:off x="5943600" y="6185993"/>
            <a:ext cx="888308" cy="67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6209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000" fill="hold"/>
                                        <p:tgtEl>
                                          <p:spTgt spid="14341"/>
                                        </p:tgtEl>
                                        <p:attrNameLst>
                                          <p:attrName>ppt_x</p:attrName>
                                        </p:attrNameLst>
                                      </p:cBhvr>
                                      <p:tavLst>
                                        <p:tav tm="0">
                                          <p:val>
                                            <p:strVal val="1+#ppt_w/2"/>
                                          </p:val>
                                        </p:tav>
                                        <p:tav tm="100000">
                                          <p:val>
                                            <p:strVal val="#ppt_x"/>
                                          </p:val>
                                        </p:tav>
                                      </p:tavLst>
                                    </p:anim>
                                    <p:anim calcmode="lin" valueType="num">
                                      <p:cBhvr additive="base">
                                        <p:cTn id="8" dur="1000" fill="hold"/>
                                        <p:tgtEl>
                                          <p:spTgt spid="143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1000" fill="hold"/>
                                        <p:tgtEl>
                                          <p:spTgt spid="14342"/>
                                        </p:tgtEl>
                                        <p:attrNameLst>
                                          <p:attrName>ppt_x</p:attrName>
                                        </p:attrNameLst>
                                      </p:cBhvr>
                                      <p:tavLst>
                                        <p:tav tm="0">
                                          <p:val>
                                            <p:strVal val="#ppt_x-.2"/>
                                          </p:val>
                                        </p:tav>
                                        <p:tav tm="100000">
                                          <p:val>
                                            <p:strVal val="#ppt_x"/>
                                          </p:val>
                                        </p:tav>
                                      </p:tavLst>
                                    </p:anim>
                                    <p:anim calcmode="lin" valueType="num">
                                      <p:cBhvr>
                                        <p:cTn id="13"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2"/>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343"/>
                                        </p:tgtEl>
                                        <p:attrNameLst>
                                          <p:attrName>style.visibility</p:attrName>
                                        </p:attrNameLst>
                                      </p:cBhvr>
                                      <p:to>
                                        <p:strVal val="visible"/>
                                      </p:to>
                                    </p:set>
                                    <p:anim calcmode="discrete" valueType="clr">
                                      <p:cBhvr override="childStyle">
                                        <p:cTn id="18"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43"/>
                                        </p:tgtEl>
                                        <p:attrNameLst>
                                          <p:attrName>fillcolor</p:attrName>
                                        </p:attrNameLst>
                                      </p:cBhvr>
                                      <p:tavLst>
                                        <p:tav tm="0">
                                          <p:val>
                                            <p:clrVal>
                                              <a:schemeClr val="accent2"/>
                                            </p:clrVal>
                                          </p:val>
                                        </p:tav>
                                        <p:tav tm="50000">
                                          <p:val>
                                            <p:clrVal>
                                              <a:schemeClr val="hlink"/>
                                            </p:clrVal>
                                          </p:val>
                                        </p:tav>
                                      </p:tavLst>
                                    </p:anim>
                                    <p:set>
                                      <p:cBhvr>
                                        <p:cTn id="20" dur="80"/>
                                        <p:tgtEl>
                                          <p:spTgt spid="14343"/>
                                        </p:tgtEl>
                                        <p:attrNameLst>
                                          <p:attrName>fill.type</p:attrName>
                                        </p:attrNameLst>
                                      </p:cBhvr>
                                      <p:to>
                                        <p:strVal val="solid"/>
                                      </p:to>
                                    </p:set>
                                  </p:childTnLst>
                                </p:cTn>
                              </p:par>
                            </p:childTnLst>
                          </p:cTn>
                        </p:par>
                        <p:par>
                          <p:cTn id="21" fill="hold">
                            <p:stCondLst>
                              <p:cond delay="248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8"/>
                                        </p:tgtEl>
                                        <p:attrNameLst>
                                          <p:attrName>style.visibility</p:attrName>
                                        </p:attrNameLst>
                                      </p:cBhvr>
                                      <p:to>
                                        <p:strVal val="visible"/>
                                      </p:to>
                                    </p:set>
                                    <p:anim calcmode="discrete" valueType="clr">
                                      <p:cBhvr override="childStyle">
                                        <p:cTn id="2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
                                        </p:tgtEl>
                                        <p:attrNameLst>
                                          <p:attrName>fillcolor</p:attrName>
                                        </p:attrNameLst>
                                      </p:cBhvr>
                                      <p:tavLst>
                                        <p:tav tm="0">
                                          <p:val>
                                            <p:clrVal>
                                              <a:schemeClr val="accent2"/>
                                            </p:clrVal>
                                          </p:val>
                                        </p:tav>
                                        <p:tav tm="50000">
                                          <p:val>
                                            <p:clrVal>
                                              <a:schemeClr val="hlink"/>
                                            </p:clrVal>
                                          </p:val>
                                        </p:tav>
                                      </p:tavLst>
                                    </p:anim>
                                    <p:set>
                                      <p:cBhvr>
                                        <p:cTn id="2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2" name="TextBox 1"/>
          <p:cNvSpPr txBox="1"/>
          <p:nvPr/>
        </p:nvSpPr>
        <p:spPr>
          <a:xfrm>
            <a:off x="2781300" y="1828800"/>
            <a:ext cx="5867400" cy="1569660"/>
          </a:xfrm>
          <a:prstGeom prst="rect">
            <a:avLst/>
          </a:prstGeom>
          <a:noFill/>
        </p:spPr>
        <p:txBody>
          <a:bodyPr wrap="square" rtlCol="0">
            <a:spAutoFit/>
          </a:bodyPr>
          <a:lstStyle/>
          <a:p>
            <a:r>
              <a:rPr lang="en-US" sz="3200" b="1" u="sng" dirty="0" err="1">
                <a:solidFill>
                  <a:srgbClr val="0000FF"/>
                </a:solidFill>
                <a:latin typeface="Times New Roman" pitchFamily="18" charset="0"/>
                <a:cs typeface="Times New Roman" pitchFamily="18" charset="0"/>
              </a:rPr>
              <a:t>Câu</a:t>
            </a:r>
            <a:r>
              <a:rPr lang="en-US" sz="3200" b="1" u="sng" dirty="0">
                <a:solidFill>
                  <a:srgbClr val="0000FF"/>
                </a:solidFill>
                <a:latin typeface="Times New Roman" pitchFamily="18" charset="0"/>
                <a:cs typeface="Times New Roman" pitchFamily="18" charset="0"/>
              </a:rPr>
              <a:t> 1</a:t>
            </a:r>
            <a:r>
              <a:rPr lang="en-US"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Muốn</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thụt</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lề</a:t>
            </a:r>
            <a:r>
              <a:rPr lang="en-US" altLang="vi-VN" sz="3200" b="1" dirty="0">
                <a:solidFill>
                  <a:srgbClr val="0000FF"/>
                </a:solidFill>
                <a:latin typeface="Times New Roman" pitchFamily="18" charset="0"/>
                <a:cs typeface="Times New Roman" pitchFamily="18" charset="0"/>
              </a:rPr>
              <a:t> </a:t>
            </a:r>
            <a:r>
              <a:rPr lang="vi-VN" altLang="vi-VN" sz="3200" b="1" dirty="0">
                <a:solidFill>
                  <a:srgbClr val="0000FF"/>
                </a:solidFill>
                <a:latin typeface="Times New Roman" pitchFamily="18" charset="0"/>
                <a:cs typeface="Times New Roman" pitchFamily="18" charset="0"/>
              </a:rPr>
              <a:t>đ</a:t>
            </a:r>
            <a:r>
              <a:rPr lang="en-US" altLang="vi-VN" sz="3200" b="1" dirty="0" err="1">
                <a:solidFill>
                  <a:srgbClr val="0000FF"/>
                </a:solidFill>
                <a:latin typeface="Times New Roman" pitchFamily="18" charset="0"/>
                <a:cs typeface="Times New Roman" pitchFamily="18" charset="0"/>
              </a:rPr>
              <a:t>oạn</a:t>
            </a:r>
            <a:r>
              <a:rPr lang="en-US" altLang="vi-VN" sz="3200" b="1" dirty="0">
                <a:solidFill>
                  <a:srgbClr val="0000FF"/>
                </a:solidFill>
                <a:latin typeface="Times New Roman" pitchFamily="18" charset="0"/>
                <a:cs typeface="Times New Roman" pitchFamily="18" charset="0"/>
              </a:rPr>
              <a:t> v</a:t>
            </a:r>
            <a:r>
              <a:rPr lang="vi-VN" altLang="vi-VN" sz="3200" b="1" dirty="0">
                <a:solidFill>
                  <a:srgbClr val="0000FF"/>
                </a:solidFill>
                <a:latin typeface="Times New Roman" pitchFamily="18" charset="0"/>
                <a:cs typeface="Times New Roman" pitchFamily="18" charset="0"/>
              </a:rPr>
              <a:t>ă</a:t>
            </a:r>
            <a:r>
              <a:rPr lang="en-US" altLang="vi-VN" sz="3200" b="1" dirty="0">
                <a:solidFill>
                  <a:srgbClr val="0000FF"/>
                </a:solidFill>
                <a:latin typeface="Times New Roman" pitchFamily="18" charset="0"/>
                <a:cs typeface="Times New Roman" pitchFamily="18" charset="0"/>
              </a:rPr>
              <a:t>n </a:t>
            </a:r>
            <a:r>
              <a:rPr lang="en-US" altLang="vi-VN" sz="3200" b="1" dirty="0" err="1">
                <a:solidFill>
                  <a:srgbClr val="0000FF"/>
                </a:solidFill>
                <a:latin typeface="Times New Roman" pitchFamily="18" charset="0"/>
                <a:cs typeface="Times New Roman" pitchFamily="18" charset="0"/>
              </a:rPr>
              <a:t>bản</a:t>
            </a:r>
            <a:r>
              <a:rPr lang="en-US" altLang="vi-VN" sz="3200" b="1" dirty="0">
                <a:solidFill>
                  <a:srgbClr val="0000FF"/>
                </a:solidFill>
                <a:latin typeface="Times New Roman" pitchFamily="18" charset="0"/>
                <a:cs typeface="Times New Roman" pitchFamily="18" charset="0"/>
              </a:rPr>
              <a:t> sang </a:t>
            </a:r>
            <a:r>
              <a:rPr lang="en-US" altLang="vi-VN" sz="3200" b="1" dirty="0" err="1">
                <a:solidFill>
                  <a:srgbClr val="0000FF"/>
                </a:solidFill>
                <a:latin typeface="Times New Roman" pitchFamily="18" charset="0"/>
                <a:cs typeface="Times New Roman" pitchFamily="18" charset="0"/>
              </a:rPr>
              <a:t>trái</a:t>
            </a:r>
            <a:r>
              <a:rPr lang="en-US" altLang="vi-VN" sz="3200" b="1" dirty="0">
                <a:solidFill>
                  <a:srgbClr val="0000FF"/>
                </a:solidFill>
                <a:latin typeface="Times New Roman" pitchFamily="18" charset="0"/>
                <a:cs typeface="Times New Roman" pitchFamily="18" charset="0"/>
              </a:rPr>
              <a:t> ho</a:t>
            </a:r>
            <a:r>
              <a:rPr lang="vi-VN" altLang="vi-VN" sz="3200" b="1" dirty="0">
                <a:solidFill>
                  <a:srgbClr val="0000FF"/>
                </a:solidFill>
                <a:latin typeface="Times New Roman" pitchFamily="18" charset="0"/>
                <a:cs typeface="Times New Roman" pitchFamily="18" charset="0"/>
              </a:rPr>
              <a:t>ặc</a:t>
            </a:r>
            <a:r>
              <a:rPr lang="en-US" altLang="vi-VN" sz="3200" b="1" dirty="0">
                <a:solidFill>
                  <a:srgbClr val="0000FF"/>
                </a:solidFill>
                <a:latin typeface="Times New Roman" pitchFamily="18" charset="0"/>
                <a:cs typeface="Times New Roman" pitchFamily="18" charset="0"/>
              </a:rPr>
              <a:t> sang </a:t>
            </a:r>
            <a:r>
              <a:rPr lang="en-US" altLang="vi-VN" sz="3200" b="1" dirty="0" err="1">
                <a:solidFill>
                  <a:srgbClr val="0000FF"/>
                </a:solidFill>
                <a:latin typeface="Times New Roman" pitchFamily="18" charset="0"/>
                <a:cs typeface="Times New Roman" pitchFamily="18" charset="0"/>
              </a:rPr>
              <a:t>phải</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em</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phải</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chọn</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biểu</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tượng</a:t>
            </a:r>
            <a:r>
              <a:rPr lang="en-US" altLang="vi-VN" sz="3200" b="1" dirty="0">
                <a:solidFill>
                  <a:srgbClr val="0000FF"/>
                </a:solidFill>
                <a:latin typeface="Times New Roman" pitchFamily="18" charset="0"/>
                <a:cs typeface="Times New Roman" pitchFamily="18" charset="0"/>
              </a:rPr>
              <a:t>…</a:t>
            </a:r>
          </a:p>
        </p:txBody>
      </p:sp>
      <p:grpSp>
        <p:nvGrpSpPr>
          <p:cNvPr id="4" name="Group 1"/>
          <p:cNvGrpSpPr>
            <a:grpSpLocks/>
          </p:cNvGrpSpPr>
          <p:nvPr/>
        </p:nvGrpSpPr>
        <p:grpSpPr bwMode="auto">
          <a:xfrm>
            <a:off x="2819400" y="3644900"/>
            <a:ext cx="2438400" cy="838200"/>
            <a:chOff x="2438400" y="2819400"/>
            <a:chExt cx="2438400" cy="838200"/>
          </a:xfrm>
        </p:grpSpPr>
        <p:sp>
          <p:nvSpPr>
            <p:cNvPr id="5"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
          <p:cNvGrpSpPr>
            <a:grpSpLocks/>
          </p:cNvGrpSpPr>
          <p:nvPr/>
        </p:nvGrpSpPr>
        <p:grpSpPr bwMode="auto">
          <a:xfrm>
            <a:off x="2711450" y="4394200"/>
            <a:ext cx="2286000" cy="774700"/>
            <a:chOff x="2331028" y="3568700"/>
            <a:chExt cx="2286000" cy="774700"/>
          </a:xfrm>
        </p:grpSpPr>
        <p:sp>
          <p:nvSpPr>
            <p:cNvPr id="8" name="TextBox 4"/>
            <p:cNvSpPr txBox="1">
              <a:spLocks noChangeArrowheads="1"/>
            </p:cNvSpPr>
            <p:nvPr/>
          </p:nvSpPr>
          <p:spPr bwMode="auto">
            <a:xfrm>
              <a:off x="2331028" y="37639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3"/>
          <p:cNvGrpSpPr>
            <a:grpSpLocks/>
          </p:cNvGrpSpPr>
          <p:nvPr/>
        </p:nvGrpSpPr>
        <p:grpSpPr bwMode="auto">
          <a:xfrm>
            <a:off x="2819400" y="5199063"/>
            <a:ext cx="3200400" cy="801687"/>
            <a:chOff x="2438400" y="4373562"/>
            <a:chExt cx="3200400" cy="802428"/>
          </a:xfrm>
        </p:grpSpPr>
        <p:sp>
          <p:nvSpPr>
            <p:cNvPr id="11"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13"/>
          <p:cNvSpPr>
            <a:spLocks noChangeArrowheads="1"/>
          </p:cNvSpPr>
          <p:nvPr/>
        </p:nvSpPr>
        <p:spPr bwMode="auto">
          <a:xfrm>
            <a:off x="2781300" y="3964781"/>
            <a:ext cx="6096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Tree>
    <p:extLst>
      <p:ext uri="{BB962C8B-B14F-4D97-AF65-F5344CB8AC3E}">
        <p14:creationId xmlns:p14="http://schemas.microsoft.com/office/powerpoint/2010/main" val="8131370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14" name="TextBox 15"/>
          <p:cNvSpPr txBox="1">
            <a:spLocks noChangeArrowheads="1"/>
          </p:cNvSpPr>
          <p:nvPr/>
        </p:nvSpPr>
        <p:spPr bwMode="auto">
          <a:xfrm>
            <a:off x="2571750" y="1788318"/>
            <a:ext cx="63627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a:solidFill>
                  <a:srgbClr val="0000FF"/>
                </a:solidFill>
                <a:latin typeface="Times New Roman" pitchFamily="18" charset="0"/>
                <a:cs typeface="Times New Roman" pitchFamily="18" charset="0"/>
              </a:rPr>
              <a:t>Câu</a:t>
            </a:r>
            <a:r>
              <a:rPr lang="en-US" altLang="vi-VN" b="1" u="sng" dirty="0">
                <a:solidFill>
                  <a:srgbClr val="0000FF"/>
                </a:solidFill>
                <a:latin typeface="Times New Roman" pitchFamily="18" charset="0"/>
                <a:cs typeface="Times New Roman" pitchFamily="18" charset="0"/>
              </a:rPr>
              <a:t> </a:t>
            </a:r>
            <a:r>
              <a:rPr lang="en-US" altLang="vi-VN" b="1" u="sng" dirty="0" smtClean="0">
                <a:solidFill>
                  <a:srgbClr val="0000FF"/>
                </a:solidFill>
                <a:latin typeface="Times New Roman" pitchFamily="18" charset="0"/>
                <a:cs typeface="Times New Roman" pitchFamily="18" charset="0"/>
              </a:rPr>
              <a:t>2</a:t>
            </a:r>
            <a:r>
              <a:rPr lang="en-US" altLang="vi-VN" b="1" dirty="0" smtClean="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khoảng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giữa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dòng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cho</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15" name="Oval 14"/>
          <p:cNvSpPr>
            <a:spLocks noChangeArrowheads="1"/>
          </p:cNvSpPr>
          <p:nvPr/>
        </p:nvSpPr>
        <p:spPr bwMode="auto">
          <a:xfrm>
            <a:off x="3314700" y="5468144"/>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grpSp>
        <p:nvGrpSpPr>
          <p:cNvPr id="16" name="Group 8"/>
          <p:cNvGrpSpPr>
            <a:grpSpLocks/>
          </p:cNvGrpSpPr>
          <p:nvPr/>
        </p:nvGrpSpPr>
        <p:grpSpPr bwMode="auto">
          <a:xfrm>
            <a:off x="3314700" y="3850481"/>
            <a:ext cx="2438400" cy="838200"/>
            <a:chOff x="2438400" y="2819400"/>
            <a:chExt cx="2438400" cy="838200"/>
          </a:xfrm>
        </p:grpSpPr>
        <p:sp>
          <p:nvSpPr>
            <p:cNvPr id="17"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1"/>
          <p:cNvGrpSpPr>
            <a:grpSpLocks/>
          </p:cNvGrpSpPr>
          <p:nvPr/>
        </p:nvGrpSpPr>
        <p:grpSpPr bwMode="auto">
          <a:xfrm>
            <a:off x="3238500" y="4599781"/>
            <a:ext cx="2286000" cy="774700"/>
            <a:chOff x="2362200" y="3568700"/>
            <a:chExt cx="2286000" cy="774700"/>
          </a:xfrm>
        </p:grpSpPr>
        <p:sp>
          <p:nvSpPr>
            <p:cNvPr id="20" name="TextBox 4"/>
            <p:cNvSpPr txBox="1">
              <a:spLocks noChangeArrowheads="1"/>
            </p:cNvSpPr>
            <p:nvPr/>
          </p:nvSpPr>
          <p:spPr bwMode="auto">
            <a:xfrm>
              <a:off x="2362200" y="3657600"/>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14"/>
          <p:cNvGrpSpPr>
            <a:grpSpLocks/>
          </p:cNvGrpSpPr>
          <p:nvPr/>
        </p:nvGrpSpPr>
        <p:grpSpPr bwMode="auto">
          <a:xfrm>
            <a:off x="3314700" y="5404644"/>
            <a:ext cx="3200400" cy="801687"/>
            <a:chOff x="2438400" y="4373561"/>
            <a:chExt cx="3200400" cy="802429"/>
          </a:xfrm>
        </p:grpSpPr>
        <p:sp>
          <p:nvSpPr>
            <p:cNvPr id="23" name="TextBox 5"/>
            <p:cNvSpPr txBox="1">
              <a:spLocks noChangeArrowheads="1"/>
            </p:cNvSpPr>
            <p:nvPr/>
          </p:nvSpPr>
          <p:spPr bwMode="auto">
            <a:xfrm>
              <a:off x="2438400" y="4373561"/>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2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999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573549"/>
            <a:ext cx="11887200" cy="7656051"/>
          </a:xfrm>
          <a:prstGeom prst="rect">
            <a:avLst/>
          </a:prstGeom>
          <a:noFill/>
          <a:ln w="9525">
            <a:noFill/>
          </a:ln>
        </p:spPr>
      </p:pic>
      <p:sp>
        <p:nvSpPr>
          <p:cNvPr id="14" name="TextBox 15"/>
          <p:cNvSpPr txBox="1">
            <a:spLocks noChangeArrowheads="1"/>
          </p:cNvSpPr>
          <p:nvPr/>
        </p:nvSpPr>
        <p:spPr bwMode="auto">
          <a:xfrm>
            <a:off x="2971800" y="2590800"/>
            <a:ext cx="5410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3600" b="1" u="sng" dirty="0" err="1" smtClean="0">
                <a:solidFill>
                  <a:srgbClr val="0000FF"/>
                </a:solidFill>
                <a:latin typeface="Times New Roman" pitchFamily="18" charset="0"/>
                <a:cs typeface="Times New Roman" pitchFamily="18" charset="0"/>
              </a:rPr>
              <a:t>Câu</a:t>
            </a:r>
            <a:r>
              <a:rPr lang="en-US" altLang="vi-VN" sz="3600" b="1" u="sng" dirty="0" smtClean="0">
                <a:solidFill>
                  <a:srgbClr val="0000FF"/>
                </a:solidFill>
                <a:latin typeface="Times New Roman" pitchFamily="18" charset="0"/>
                <a:cs typeface="Times New Roman" pitchFamily="18" charset="0"/>
              </a:rPr>
              <a:t> 3</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Hãy</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thực</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hiện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dãn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dòng</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cho</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đoạn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văn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mẫu</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với</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thông</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số</a:t>
            </a:r>
            <a:r>
              <a:rPr lang="en-US" altLang="vi-VN" sz="3600" b="1" dirty="0" smtClean="0">
                <a:solidFill>
                  <a:srgbClr val="0000FF"/>
                </a:solidFill>
                <a:latin typeface="Times New Roman" pitchFamily="18" charset="0"/>
                <a:cs typeface="Times New Roman" pitchFamily="18" charset="0"/>
              </a:rPr>
              <a:t> 1.3 </a:t>
            </a:r>
            <a:r>
              <a:rPr lang="en-US" altLang="vi-VN" sz="3600" b="1" dirty="0" err="1" smtClean="0">
                <a:solidFill>
                  <a:srgbClr val="0000FF"/>
                </a:solidFill>
                <a:latin typeface="Times New Roman" pitchFamily="18" charset="0"/>
                <a:cs typeface="Times New Roman" pitchFamily="18" charset="0"/>
              </a:rPr>
              <a:t>pt</a:t>
            </a:r>
            <a:endParaRPr lang="en-US" altLang="vi-VN"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90886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3" name="TextBox 15"/>
          <p:cNvSpPr txBox="1">
            <a:spLocks noChangeArrowheads="1"/>
          </p:cNvSpPr>
          <p:nvPr/>
        </p:nvSpPr>
        <p:spPr bwMode="auto">
          <a:xfrm>
            <a:off x="2582465" y="1995547"/>
            <a:ext cx="63555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smtClean="0">
                <a:solidFill>
                  <a:srgbClr val="0000FF"/>
                </a:solidFill>
                <a:latin typeface="Times New Roman" pitchFamily="18" charset="0"/>
                <a:cs typeface="Times New Roman" pitchFamily="18" charset="0"/>
              </a:rPr>
              <a:t>Câu</a:t>
            </a:r>
            <a:r>
              <a:rPr lang="en-US" altLang="vi-VN" b="1" u="sng" dirty="0" smtClean="0">
                <a:solidFill>
                  <a:srgbClr val="0000FF"/>
                </a:solidFill>
                <a:latin typeface="Times New Roman" pitchFamily="18" charset="0"/>
                <a:cs typeface="Times New Roman" pitchFamily="18" charset="0"/>
              </a:rPr>
              <a:t> 4:</a:t>
            </a:r>
            <a:r>
              <a:rPr lang="en-US" altLang="vi-VN" b="1" dirty="0" smtClean="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độ</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rộng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trái</a:t>
            </a:r>
            <a:r>
              <a:rPr lang="en-US" altLang="vi-VN" dirty="0">
                <a:solidFill>
                  <a:srgbClr val="0000FF"/>
                </a:solidFill>
                <a:latin typeface="Times New Roman" pitchFamily="18" charset="0"/>
                <a:cs typeface="Times New Roman" pitchFamily="18" charset="0"/>
              </a:rPr>
              <a:t> -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phải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của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4" name="Oval 3"/>
          <p:cNvSpPr>
            <a:spLocks noChangeArrowheads="1"/>
          </p:cNvSpPr>
          <p:nvPr/>
        </p:nvSpPr>
        <p:spPr bwMode="auto">
          <a:xfrm>
            <a:off x="3261143" y="4594455"/>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
        <p:nvSpPr>
          <p:cNvPr id="5" name="TextBox 3"/>
          <p:cNvSpPr txBox="1">
            <a:spLocks noChangeArrowheads="1"/>
          </p:cNvSpPr>
          <p:nvPr/>
        </p:nvSpPr>
        <p:spPr bwMode="auto">
          <a:xfrm>
            <a:off x="3321843" y="3805238"/>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580" y="3679262"/>
            <a:ext cx="15382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4"/>
          <p:cNvGrpSpPr>
            <a:grpSpLocks/>
          </p:cNvGrpSpPr>
          <p:nvPr/>
        </p:nvGrpSpPr>
        <p:grpSpPr bwMode="auto">
          <a:xfrm>
            <a:off x="3268286" y="5284029"/>
            <a:ext cx="3200400" cy="801687"/>
            <a:chOff x="2438400" y="4373562"/>
            <a:chExt cx="3200400" cy="802428"/>
          </a:xfrm>
        </p:grpSpPr>
        <p:sp>
          <p:nvSpPr>
            <p:cNvPr id="8"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
          <p:cNvGrpSpPr>
            <a:grpSpLocks/>
          </p:cNvGrpSpPr>
          <p:nvPr/>
        </p:nvGrpSpPr>
        <p:grpSpPr bwMode="auto">
          <a:xfrm>
            <a:off x="3261143" y="4533900"/>
            <a:ext cx="3771900" cy="579437"/>
            <a:chOff x="2466109" y="3668539"/>
            <a:chExt cx="3770604" cy="579438"/>
          </a:xfrm>
        </p:grpSpPr>
        <p:sp>
          <p:nvSpPr>
            <p:cNvPr id="11" name="TextBox 3"/>
            <p:cNvSpPr txBox="1">
              <a:spLocks noChangeArrowheads="1"/>
            </p:cNvSpPr>
            <p:nvPr/>
          </p:nvSpPr>
          <p:spPr bwMode="auto">
            <a:xfrm>
              <a:off x="2466109" y="3668539"/>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B. </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04429" y="3721157"/>
              <a:ext cx="3132284" cy="46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999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8998" y="5515"/>
            <a:ext cx="11868080" cy="8217191"/>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8902185" y="1926077"/>
            <a:ext cx="2186462" cy="896170"/>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178832" y="1313924"/>
            <a:ext cx="11325963" cy="13831353"/>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9157496" y="362605"/>
            <a:ext cx="2449648" cy="1398025"/>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1" y="362606"/>
            <a:ext cx="1657842" cy="945804"/>
          </a:xfrm>
          <a:prstGeom prst="rect">
            <a:avLst/>
          </a:prstGeom>
          <a:noFill/>
          <a:ln w="9525">
            <a:noFill/>
          </a:ln>
        </p:spPr>
      </p:pic>
      <p:sp>
        <p:nvSpPr>
          <p:cNvPr id="64534" name="文本框 64533"/>
          <p:cNvSpPr txBox="1"/>
          <p:nvPr/>
        </p:nvSpPr>
        <p:spPr>
          <a:xfrm>
            <a:off x="3184072" y="4552545"/>
            <a:ext cx="6580414" cy="2907816"/>
          </a:xfrm>
          <a:prstGeom prst="rect">
            <a:avLst/>
          </a:prstGeom>
          <a:noFill/>
          <a:ln w="9525">
            <a:noFill/>
          </a:ln>
        </p:spPr>
        <p:txBody>
          <a:bodyPr wrap="square" lIns="72613" tIns="36306" rIns="72613" bIns="36306">
            <a:spAutoFit/>
          </a:bodyPr>
          <a:lstStyle/>
          <a:p>
            <a:pPr algn="ctr" defTabSz="1191551">
              <a:spcBef>
                <a:spcPct val="50000"/>
              </a:spcBef>
            </a:pPr>
            <a:r>
              <a:rPr lang="en-US" altLang="zh-CN" sz="6000" b="1" dirty="0" err="1" smtClean="0">
                <a:solidFill>
                  <a:srgbClr val="FF0066"/>
                </a:solidFill>
                <a:latin typeface="黑体" panose="02010609060101010101" pitchFamily="2" charset="-122"/>
                <a:ea typeface="黑体" panose="02010609060101010101" pitchFamily="2" charset="-122"/>
              </a:rPr>
              <a:t>Chúc</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các</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em</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học</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sinh</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chăm</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ngoan</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học</a:t>
            </a:r>
            <a:r>
              <a:rPr lang="en-US" altLang="zh-CN" sz="6000" b="1" dirty="0" smtClean="0">
                <a:solidFill>
                  <a:srgbClr val="FF0066"/>
                </a:solidFill>
                <a:latin typeface="黑体" panose="02010609060101010101" pitchFamily="2" charset="-122"/>
                <a:ea typeface="黑体" panose="02010609060101010101" pitchFamily="2" charset="-122"/>
              </a:rPr>
              <a:t> </a:t>
            </a:r>
            <a:r>
              <a:rPr lang="en-US" altLang="zh-CN" sz="6000" b="1" dirty="0" err="1" smtClean="0">
                <a:solidFill>
                  <a:srgbClr val="FF0066"/>
                </a:solidFill>
                <a:latin typeface="黑体" panose="02010609060101010101" pitchFamily="2" charset="-122"/>
                <a:ea typeface="黑体" panose="02010609060101010101" pitchFamily="2" charset="-122"/>
              </a:rPr>
              <a:t>giỏi</a:t>
            </a:r>
            <a:endParaRPr lang="en-US" altLang="zh-CN" sz="6000" b="1" dirty="0" smtClean="0">
              <a:solidFill>
                <a:srgbClr val="FF0066"/>
              </a:solidFill>
              <a:latin typeface="黑体" panose="02010609060101010101" pitchFamily="2" charset="-122"/>
              <a:ea typeface="黑体" panose="02010609060101010101" pitchFamily="2" charset="-122"/>
            </a:endParaRPr>
          </a:p>
        </p:txBody>
      </p:sp>
      <p:sp>
        <p:nvSpPr>
          <p:cNvPr id="8" name="文本框 2055"/>
          <p:cNvSpPr txBox="1"/>
          <p:nvPr/>
        </p:nvSpPr>
        <p:spPr>
          <a:xfrm>
            <a:off x="792482" y="543115"/>
            <a:ext cx="10210776" cy="4009430"/>
          </a:xfrm>
          <a:prstGeom prst="rect">
            <a:avLst/>
          </a:prstGeom>
          <a:noFill/>
          <a:ln w="9525">
            <a:noFill/>
          </a:ln>
        </p:spPr>
        <p:txBody>
          <a:bodyPr wrap="square" lIns="78193" tIns="39096" rIns="78193" bIns="39096">
            <a:prstTxWarp prst="textArchUp">
              <a:avLst>
                <a:gd name="adj" fmla="val 10653587"/>
              </a:avLst>
            </a:prstTxWarp>
            <a:spAutoFit/>
          </a:bodyPr>
          <a:lstStyle/>
          <a:p>
            <a:pPr defTabSz="1283125">
              <a:spcBef>
                <a:spcPct val="50000"/>
              </a:spcBef>
            </a:pPr>
            <a:r>
              <a:rPr lang="en-US" altLang="zh-CN" sz="13500" b="1" dirty="0" smtClean="0">
                <a:solidFill>
                  <a:srgbClr val="FFC000"/>
                </a:solidFill>
                <a:latin typeface="Times New Roman" pitchFamily="18" charset="0"/>
                <a:ea typeface="黑体" panose="02010609060101010101" pitchFamily="2" charset="-122"/>
                <a:cs typeface="Times New Roman" pitchFamily="18" charset="0"/>
              </a:rPr>
              <a:t>CẢM ƠN CÁC </a:t>
            </a:r>
            <a:r>
              <a:rPr lang="en-US" altLang="zh-CN" sz="13500" b="1" dirty="0">
                <a:solidFill>
                  <a:srgbClr val="FFC000"/>
                </a:solidFill>
                <a:latin typeface="Times New Roman" pitchFamily="18" charset="0"/>
                <a:ea typeface="黑体" panose="02010609060101010101" pitchFamily="2" charset="-122"/>
                <a:cs typeface="Times New Roman" pitchFamily="18" charset="0"/>
              </a:rPr>
              <a:t>THẦY CÔ </a:t>
            </a:r>
            <a:r>
              <a:rPr lang="en-US" altLang="zh-CN" sz="13500" b="1" dirty="0" smtClean="0">
                <a:solidFill>
                  <a:srgbClr val="FFC000"/>
                </a:solidFill>
                <a:latin typeface="Times New Roman" pitchFamily="18" charset="0"/>
                <a:ea typeface="黑体" panose="02010609060101010101" pitchFamily="2" charset="-122"/>
                <a:cs typeface="Times New Roman" pitchFamily="18" charset="0"/>
              </a:rPr>
              <a:t>GIÁO</a:t>
            </a:r>
            <a:endParaRPr lang="en-US" altLang="zh-CN" sz="13500" b="1" dirty="0">
              <a:solidFill>
                <a:srgbClr val="FFC000"/>
              </a:solidFill>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60862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1625" b="81048"/>
          <a:stretch/>
        </p:blipFill>
        <p:spPr bwMode="auto">
          <a:xfrm>
            <a:off x="123092" y="3429000"/>
            <a:ext cx="11734800"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900" b="1" dirty="0">
                <a:solidFill>
                  <a:srgbClr val="FF0000"/>
                </a:solidFill>
              </a:rPr>
              <a:t>1</a:t>
            </a:r>
          </a:p>
        </p:txBody>
      </p:sp>
      <p:cxnSp>
        <p:nvCxnSpPr>
          <p:cNvPr id="7" name="Straight Arrow Connector 6"/>
          <p:cNvCxnSpPr>
            <a:stCxn id="5"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700" b="1" dirty="0">
                <a:solidFill>
                  <a:srgbClr val="FF0000"/>
                </a:solidFill>
              </a:rPr>
              <a:t>2</a:t>
            </a:r>
          </a:p>
        </p:txBody>
      </p:sp>
      <p:cxnSp>
        <p:nvCxnSpPr>
          <p:cNvPr id="10" name="Straight Arrow Connector 9"/>
          <p:cNvCxnSpPr>
            <a:stCxn id="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055075" y="4800600"/>
            <a:ext cx="1219200" cy="2473571"/>
            <a:chOff x="1055075" y="4800600"/>
            <a:chExt cx="1219200" cy="2473571"/>
          </a:xfrm>
        </p:grpSpPr>
        <p:sp>
          <p:nvSpPr>
            <p:cNvPr id="11" name="Oval 10"/>
            <p:cNvSpPr/>
            <p:nvPr/>
          </p:nvSpPr>
          <p:spPr>
            <a:xfrm>
              <a:off x="1055075" y="6131167"/>
              <a:ext cx="1219200" cy="11430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3</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74786" y="4191000"/>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17" name="Group 16"/>
          <p:cNvGrpSpPr/>
          <p:nvPr/>
        </p:nvGrpSpPr>
        <p:grpSpPr>
          <a:xfrm>
            <a:off x="6447693" y="4680886"/>
            <a:ext cx="621325" cy="1927997"/>
            <a:chOff x="1365737" y="4800600"/>
            <a:chExt cx="621325" cy="1927996"/>
          </a:xfrm>
        </p:grpSpPr>
        <p:sp>
          <p:nvSpPr>
            <p:cNvPr id="18" name="Oval 17"/>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4</a:t>
              </a:r>
            </a:p>
          </p:txBody>
        </p:sp>
        <p:cxnSp>
          <p:nvCxnSpPr>
            <p:cNvPr id="19" name="Straight Arrow Connector 18"/>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901964" y="2420598"/>
            <a:ext cx="685799" cy="1972405"/>
            <a:chOff x="6901961" y="2420594"/>
            <a:chExt cx="685800" cy="1972404"/>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5</a:t>
              </a:r>
            </a:p>
          </p:txBody>
        </p:sp>
      </p:grpSp>
      <p:grpSp>
        <p:nvGrpSpPr>
          <p:cNvPr id="28" name="Group 27"/>
          <p:cNvGrpSpPr/>
          <p:nvPr/>
        </p:nvGrpSpPr>
        <p:grpSpPr>
          <a:xfrm>
            <a:off x="8001001" y="2420598"/>
            <a:ext cx="685799" cy="1972405"/>
            <a:chOff x="6901961" y="2420594"/>
            <a:chExt cx="685800" cy="1972404"/>
          </a:xfrm>
        </p:grpSpPr>
        <p:cxnSp>
          <p:nvCxnSpPr>
            <p:cNvPr id="29" name="Straight Arrow Connector 28"/>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7</a:t>
              </a:r>
            </a:p>
          </p:txBody>
        </p:sp>
      </p:grpSp>
      <p:grpSp>
        <p:nvGrpSpPr>
          <p:cNvPr id="31" name="Group 30"/>
          <p:cNvGrpSpPr/>
          <p:nvPr/>
        </p:nvGrpSpPr>
        <p:grpSpPr>
          <a:xfrm>
            <a:off x="7587763" y="4710190"/>
            <a:ext cx="621325" cy="1927997"/>
            <a:chOff x="1365737" y="4800600"/>
            <a:chExt cx="621325" cy="1927996"/>
          </a:xfrm>
        </p:grpSpPr>
        <p:sp>
          <p:nvSpPr>
            <p:cNvPr id="32" name="Oval 31"/>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6</a:t>
              </a:r>
            </a:p>
          </p:txBody>
        </p:sp>
        <p:cxnSp>
          <p:nvCxnSpPr>
            <p:cNvPr id="33" name="Straight Arrow Connector 3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9342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pic>
        <p:nvPicPr>
          <p:cNvPr id="27" name="图片 37895" descr="1-27"/>
          <p:cNvPicPr>
            <a:picLocks noChangeAspect="1"/>
          </p:cNvPicPr>
          <p:nvPr/>
        </p:nvPicPr>
        <p:blipFill>
          <a:blip r:embed="rId3"/>
          <a:stretch>
            <a:fillRect/>
          </a:stretch>
        </p:blipFill>
        <p:spPr>
          <a:xfrm>
            <a:off x="8839200" y="35115"/>
            <a:ext cx="3048000" cy="2709333"/>
          </a:xfrm>
          <a:prstGeom prst="rect">
            <a:avLst/>
          </a:prstGeom>
          <a:noFill/>
          <a:ln w="9525">
            <a:noFill/>
          </a:ln>
        </p:spPr>
      </p:pic>
      <p:sp>
        <p:nvSpPr>
          <p:cNvPr id="2" name="Explosion 1 1"/>
          <p:cNvSpPr/>
          <p:nvPr/>
        </p:nvSpPr>
        <p:spPr>
          <a:xfrm>
            <a:off x="3733802" y="500501"/>
            <a:ext cx="4164624" cy="2243947"/>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 name="TextBox 2"/>
          <p:cNvSpPr txBox="1"/>
          <p:nvPr/>
        </p:nvSpPr>
        <p:spPr>
          <a:xfrm>
            <a:off x="4720005" y="1213338"/>
            <a:ext cx="3103688" cy="584775"/>
          </a:xfrm>
          <a:prstGeom prst="rect">
            <a:avLst/>
          </a:prstGeom>
          <a:noFill/>
        </p:spPr>
        <p:txBody>
          <a:bodyPr wrap="square" rtlCol="0">
            <a:spAutoFit/>
          </a:bodyPr>
          <a:lstStyle/>
          <a:p>
            <a:r>
              <a:rPr lang="en-US" sz="3200" b="1" dirty="0" err="1" smtClean="0">
                <a:solidFill>
                  <a:schemeClr val="bg1"/>
                </a:solidFill>
                <a:latin typeface="Times New Roman" pitchFamily="18" charset="0"/>
                <a:cs typeface="Times New Roman" pitchFamily="18" charset="0"/>
              </a:rPr>
              <a:t>Thảo</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luận</a:t>
            </a:r>
            <a:endParaRPr lang="en-US"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409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6803" b="81048"/>
          <a:stretch/>
        </p:blipFill>
        <p:spPr bwMode="auto">
          <a:xfrm>
            <a:off x="123092" y="3429000"/>
            <a:ext cx="10128739"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2400" dirty="0" err="1">
                <a:solidFill>
                  <a:schemeClr val="tx1"/>
                </a:solidFill>
                <a:latin typeface="Times New Roman" pitchFamily="18" charset="0"/>
                <a:cs typeface="Times New Roman" pitchFamily="18" charset="0"/>
              </a:rPr>
              <a:t>Phông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Chư</a:t>
            </a:r>
            <a:r>
              <a:rPr lang="en-US" sz="2400" dirty="0">
                <a:solidFill>
                  <a:schemeClr val="tx1"/>
                </a:solidFill>
                <a:latin typeface="Times New Roman" pitchFamily="18" charset="0"/>
                <a:cs typeface="Times New Roman" pitchFamily="18" charset="0"/>
              </a:rPr>
              <a:t>̃</a:t>
            </a:r>
          </a:p>
        </p:txBody>
      </p:sp>
      <p:cxnSp>
        <p:nvCxnSpPr>
          <p:cNvPr id="7" name="Straight Arrow Connector 6"/>
          <p:cNvCxnSpPr>
            <a:stCxn id="5"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200" dirty="0" err="1">
                <a:solidFill>
                  <a:schemeClr val="tx1"/>
                </a:solidFill>
                <a:latin typeface="Times New Roman" pitchFamily="18" charset="0"/>
                <a:cs typeface="Times New Roman" pitchFamily="18" charset="0"/>
              </a:rPr>
              <a:t>Cơ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chư</a:t>
            </a:r>
            <a:r>
              <a:rPr lang="en-US" sz="3200" dirty="0">
                <a:solidFill>
                  <a:schemeClr val="tx1"/>
                </a:solidFill>
                <a:latin typeface="Times New Roman" pitchFamily="18" charset="0"/>
                <a:cs typeface="Times New Roman" pitchFamily="18" charset="0"/>
              </a:rPr>
              <a:t>̃</a:t>
            </a:r>
          </a:p>
        </p:txBody>
      </p:sp>
      <p:cxnSp>
        <p:nvCxnSpPr>
          <p:cNvPr id="10" name="Straight Arrow Connector 9"/>
          <p:cNvCxnSpPr>
            <a:stCxn id="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85091" y="4800604"/>
            <a:ext cx="1459526" cy="2590798"/>
            <a:chOff x="885090" y="4800600"/>
            <a:chExt cx="1459525" cy="2590798"/>
          </a:xfrm>
        </p:grpSpPr>
        <p:sp>
          <p:nvSpPr>
            <p:cNvPr id="11" name="Oval 10"/>
            <p:cNvSpPr/>
            <p:nvPr/>
          </p:nvSpPr>
          <p:spPr>
            <a:xfrm>
              <a:off x="885090" y="6131165"/>
              <a:ext cx="1459525" cy="12602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Kiểu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chư</a:t>
              </a:r>
              <a:r>
                <a:rPr lang="en-US" sz="2800" dirty="0">
                  <a:solidFill>
                    <a:schemeClr val="tx1"/>
                  </a:solidFill>
                  <a:latin typeface="Times New Roman" pitchFamily="18" charset="0"/>
                  <a:cs typeface="Times New Roman" pitchFamily="18" charset="0"/>
                </a:rPr>
                <a:t>̃</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74786" y="4191000"/>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Times New Roman" pitchFamily="18" charset="0"/>
              <a:cs typeface="Times New Roman" pitchFamily="18" charset="0"/>
            </a:endParaRPr>
          </a:p>
        </p:txBody>
      </p:sp>
      <p:grpSp>
        <p:nvGrpSpPr>
          <p:cNvPr id="17" name="Group 16"/>
          <p:cNvGrpSpPr/>
          <p:nvPr/>
        </p:nvGrpSpPr>
        <p:grpSpPr>
          <a:xfrm>
            <a:off x="6106614" y="4676401"/>
            <a:ext cx="1173077" cy="2497322"/>
            <a:chOff x="1080005" y="4779479"/>
            <a:chExt cx="895096" cy="2249798"/>
          </a:xfrm>
        </p:grpSpPr>
        <p:sp>
          <p:nvSpPr>
            <p:cNvPr id="18" name="Oval 17"/>
            <p:cNvSpPr/>
            <p:nvPr/>
          </p:nvSpPr>
          <p:spPr>
            <a:xfrm>
              <a:off x="1080005" y="5928974"/>
              <a:ext cx="895096" cy="11003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Trái</a:t>
              </a:r>
              <a:endParaRPr lang="en-US" sz="2800" dirty="0">
                <a:solidFill>
                  <a:schemeClr val="tx1"/>
                </a:solidFill>
                <a:latin typeface="Times New Roman" pitchFamily="18" charset="0"/>
                <a:cs typeface="Times New Roman" pitchFamily="18" charset="0"/>
              </a:endParaRPr>
            </a:p>
          </p:txBody>
        </p:sp>
        <p:cxnSp>
          <p:nvCxnSpPr>
            <p:cNvPr id="19" name="Straight Arrow Connector 18"/>
            <p:cNvCxnSpPr>
              <a:stCxn id="18" idx="0"/>
            </p:cNvCxnSpPr>
            <p:nvPr/>
          </p:nvCxnSpPr>
          <p:spPr>
            <a:xfrm flipV="1">
              <a:off x="1527553" y="4779479"/>
              <a:ext cx="0" cy="11494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511893" y="1752601"/>
            <a:ext cx="1260502" cy="2640398"/>
            <a:chOff x="6511893" y="1752600"/>
            <a:chExt cx="1260502" cy="2640398"/>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511893" y="1752600"/>
              <a:ext cx="1260502" cy="1315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Giữa</a:t>
              </a:r>
              <a:endParaRPr lang="en-US" sz="2400" dirty="0">
                <a:solidFill>
                  <a:schemeClr val="tx1"/>
                </a:solidFill>
                <a:latin typeface="Times New Roman" pitchFamily="18" charset="0"/>
                <a:cs typeface="Times New Roman" pitchFamily="18" charset="0"/>
              </a:endParaRPr>
            </a:p>
          </p:txBody>
        </p:sp>
      </p:grpSp>
      <p:grpSp>
        <p:nvGrpSpPr>
          <p:cNvPr id="28" name="Group 27"/>
          <p:cNvGrpSpPr/>
          <p:nvPr/>
        </p:nvGrpSpPr>
        <p:grpSpPr>
          <a:xfrm>
            <a:off x="7789980" y="1896208"/>
            <a:ext cx="1219200" cy="2496790"/>
            <a:chOff x="6690941" y="1896208"/>
            <a:chExt cx="1219200" cy="2496790"/>
          </a:xfrm>
        </p:grpSpPr>
        <p:cxnSp>
          <p:nvCxnSpPr>
            <p:cNvPr id="29" name="Straight Arrow Connector 28"/>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690941" y="1896208"/>
              <a:ext cx="1219200" cy="120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solidFill>
                    <a:schemeClr val="tx1"/>
                  </a:solidFill>
                  <a:latin typeface="Times New Roman" pitchFamily="18" charset="0"/>
                  <a:cs typeface="Times New Roman" pitchFamily="18" charset="0"/>
                </a:rPr>
                <a:t>2 </a:t>
              </a:r>
              <a:r>
                <a:rPr lang="en-US" sz="3700" dirty="0" err="1">
                  <a:solidFill>
                    <a:schemeClr val="tx1"/>
                  </a:solidFill>
                  <a:latin typeface="Times New Roman" pitchFamily="18" charset="0"/>
                  <a:cs typeface="Times New Roman" pitchFamily="18" charset="0"/>
                </a:rPr>
                <a:t>lê</a:t>
              </a:r>
              <a:r>
                <a:rPr lang="en-US" sz="3700" dirty="0">
                  <a:solidFill>
                    <a:schemeClr val="tx1"/>
                  </a:solidFill>
                  <a:latin typeface="Times New Roman" pitchFamily="18" charset="0"/>
                  <a:cs typeface="Times New Roman" pitchFamily="18" charset="0"/>
                </a:rPr>
                <a:t>̀</a:t>
              </a:r>
            </a:p>
          </p:txBody>
        </p:sp>
      </p:grpSp>
      <p:grpSp>
        <p:nvGrpSpPr>
          <p:cNvPr id="31" name="Group 30"/>
          <p:cNvGrpSpPr/>
          <p:nvPr/>
        </p:nvGrpSpPr>
        <p:grpSpPr>
          <a:xfrm>
            <a:off x="7420369" y="4676402"/>
            <a:ext cx="1082920" cy="2551926"/>
            <a:chOff x="1365737" y="4665316"/>
            <a:chExt cx="892421" cy="2475728"/>
          </a:xfrm>
        </p:grpSpPr>
        <p:sp>
          <p:nvSpPr>
            <p:cNvPr id="32" name="Oval 31"/>
            <p:cNvSpPr/>
            <p:nvPr/>
          </p:nvSpPr>
          <p:spPr>
            <a:xfrm>
              <a:off x="1365737" y="5995883"/>
              <a:ext cx="892421" cy="1145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Phải</a:t>
              </a:r>
              <a:endParaRPr lang="en-US" sz="2400" dirty="0">
                <a:solidFill>
                  <a:schemeClr val="tx1"/>
                </a:solidFill>
                <a:latin typeface="Times New Roman" pitchFamily="18" charset="0"/>
                <a:cs typeface="Times New Roman" pitchFamily="18" charset="0"/>
              </a:endParaRPr>
            </a:p>
          </p:txBody>
        </p:sp>
        <p:cxnSp>
          <p:nvCxnSpPr>
            <p:cNvPr id="33" name="Straight Arrow Connector 32"/>
            <p:cNvCxnSpPr/>
            <p:nvPr/>
          </p:nvCxnSpPr>
          <p:spPr>
            <a:xfrm flipV="1">
              <a:off x="1786309" y="4665316"/>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10251833" y="3048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800" b="1" dirty="0">
                <a:solidFill>
                  <a:schemeClr val="tx1"/>
                </a:solidFill>
                <a:latin typeface="Times New Roman" pitchFamily="18" charset="0"/>
                <a:cs typeface="Times New Roman" pitchFamily="18" charset="0"/>
              </a:rPr>
              <a:t>?</a:t>
            </a:r>
          </a:p>
        </p:txBody>
      </p:sp>
      <p:cxnSp>
        <p:nvCxnSpPr>
          <p:cNvPr id="35" name="Straight Arrow Connector 34"/>
          <p:cNvCxnSpPr>
            <a:stCxn id="34" idx="3"/>
          </p:cNvCxnSpPr>
          <p:nvPr/>
        </p:nvCxnSpPr>
        <p:spPr>
          <a:xfrm flipH="1">
            <a:off x="9220201" y="1410498"/>
            <a:ext cx="1232496" cy="23172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452700" y="1921407"/>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400" b="1" dirty="0">
                <a:solidFill>
                  <a:schemeClr val="tx1"/>
                </a:solidFill>
                <a:latin typeface="Times New Roman" pitchFamily="18" charset="0"/>
                <a:cs typeface="Times New Roman" pitchFamily="18" charset="0"/>
              </a:rPr>
              <a:t>?</a:t>
            </a:r>
          </a:p>
        </p:txBody>
      </p:sp>
      <p:cxnSp>
        <p:nvCxnSpPr>
          <p:cNvPr id="37" name="Straight Arrow Connector 36"/>
          <p:cNvCxnSpPr>
            <a:stCxn id="36" idx="3"/>
          </p:cNvCxnSpPr>
          <p:nvPr/>
        </p:nvCxnSpPr>
        <p:spPr>
          <a:xfrm flipH="1">
            <a:off x="9738377" y="3027096"/>
            <a:ext cx="915186" cy="700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0251835" y="6131168"/>
            <a:ext cx="1180992" cy="1281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itchFamily="18" charset="0"/>
                <a:cs typeface="Times New Roman" pitchFamily="18" charset="0"/>
              </a:rPr>
              <a:t>?</a:t>
            </a:r>
          </a:p>
        </p:txBody>
      </p:sp>
      <p:cxnSp>
        <p:nvCxnSpPr>
          <p:cNvPr id="41" name="Straight Arrow Connector 40"/>
          <p:cNvCxnSpPr>
            <a:stCxn id="40" idx="1"/>
          </p:cNvCxnSpPr>
          <p:nvPr/>
        </p:nvCxnSpPr>
        <p:spPr>
          <a:xfrm flipH="1" flipV="1">
            <a:off x="9212028" y="4621799"/>
            <a:ext cx="1212759" cy="16969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9342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pic>
        <p:nvPicPr>
          <p:cNvPr id="42" name="图片 33797" descr="1-24"/>
          <p:cNvPicPr>
            <a:picLocks noChangeAspect="1"/>
          </p:cNvPicPr>
          <p:nvPr/>
        </p:nvPicPr>
        <p:blipFill>
          <a:blip r:embed="rId3"/>
          <a:stretch>
            <a:fillRect/>
          </a:stretch>
        </p:blipFill>
        <p:spPr>
          <a:xfrm>
            <a:off x="4139081" y="-239570"/>
            <a:ext cx="2372812" cy="2160977"/>
          </a:xfrm>
          <a:prstGeom prst="rect">
            <a:avLst/>
          </a:prstGeom>
          <a:noFill/>
          <a:ln w="9525">
            <a:noFill/>
          </a:ln>
        </p:spPr>
      </p:pic>
      <p:pic>
        <p:nvPicPr>
          <p:cNvPr id="43" name="图片 33798" descr="1-23"/>
          <p:cNvPicPr>
            <a:picLocks noChangeAspect="1"/>
          </p:cNvPicPr>
          <p:nvPr/>
        </p:nvPicPr>
        <p:blipFill>
          <a:blip r:embed="rId4"/>
          <a:stretch>
            <a:fillRect/>
          </a:stretch>
        </p:blipFill>
        <p:spPr>
          <a:xfrm>
            <a:off x="2673357" y="5531826"/>
            <a:ext cx="2993231" cy="2776537"/>
          </a:xfrm>
          <a:prstGeom prst="rect">
            <a:avLst/>
          </a:prstGeom>
          <a:noFill/>
          <a:ln w="9525">
            <a:noFill/>
          </a:ln>
        </p:spPr>
      </p:pic>
    </p:spTree>
    <p:extLst>
      <p:ext uri="{BB962C8B-B14F-4D97-AF65-F5344CB8AC3E}">
        <p14:creationId xmlns:p14="http://schemas.microsoft.com/office/powerpoint/2010/main" val="34162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heel(1)">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1)">
                                      <p:cBhvr>
                                        <p:cTn id="18" dur="500"/>
                                        <p:tgtEl>
                                          <p:spTgt spid="36"/>
                                        </p:tgtEl>
                                      </p:cBhvr>
                                    </p:animEffect>
                                  </p:childTnLst>
                                </p:cTn>
                              </p:par>
                              <p:par>
                                <p:cTn id="19" presetID="16" presetClass="entr" presetSubtype="21"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heel(1)">
                                      <p:cBhvr>
                                        <p:cTn id="24" dur="750"/>
                                        <p:tgtEl>
                                          <p:spTgt spid="40"/>
                                        </p:tgtEl>
                                      </p:cBhvr>
                                    </p:animEffect>
                                  </p:childTnLst>
                                </p:cTn>
                              </p:par>
                              <p:par>
                                <p:cTn id="25" presetID="8" presetClass="emph" presetSubtype="0" repeatCount="indefinite" fill="hold" grpId="1" nodeType="withEffect">
                                  <p:stCondLst>
                                    <p:cond delay="0"/>
                                  </p:stCondLst>
                                  <p:endCondLst>
                                    <p:cond evt="onNext" delay="0">
                                      <p:tgtEl>
                                        <p:sldTgt/>
                                      </p:tgtEl>
                                    </p:cond>
                                  </p:endCondLst>
                                  <p:childTnLst>
                                    <p:animRot by="21600000">
                                      <p:cBhvr>
                                        <p:cTn id="26" dur="2000" fill="hold"/>
                                        <p:tgtEl>
                                          <p:spTgt spid="34"/>
                                        </p:tgtEl>
                                        <p:attrNameLst>
                                          <p:attrName>r</p:attrName>
                                        </p:attrNameLst>
                                      </p:cBhvr>
                                    </p:animRot>
                                  </p:childTnLst>
                                </p:cTn>
                              </p:par>
                              <p:par>
                                <p:cTn id="27" presetID="8" presetClass="emph" presetSubtype="0" repeatCount="indefinite" fill="hold" grpId="1" nodeType="withEffect">
                                  <p:stCondLst>
                                    <p:cond delay="0"/>
                                  </p:stCondLst>
                                  <p:endCondLst>
                                    <p:cond evt="onNext" delay="0">
                                      <p:tgtEl>
                                        <p:sldTgt/>
                                      </p:tgtEl>
                                    </p:cond>
                                  </p:endCondLst>
                                  <p:childTnLst>
                                    <p:animRot by="21600000">
                                      <p:cBhvr>
                                        <p:cTn id="28" dur="2000" fill="hold"/>
                                        <p:tgtEl>
                                          <p:spTgt spid="36"/>
                                        </p:tgtEl>
                                        <p:attrNameLst>
                                          <p:attrName>r</p:attrName>
                                        </p:attrNameLst>
                                      </p:cBhvr>
                                    </p:animRot>
                                  </p:childTnLst>
                                </p:cTn>
                              </p:par>
                              <p:par>
                                <p:cTn id="29" presetID="8" presetClass="emph" presetSubtype="0" repeatCount="indefinite" fill="hold" grpId="1" nodeType="withEffect">
                                  <p:stCondLst>
                                    <p:cond delay="0"/>
                                  </p:stCondLst>
                                  <p:endCondLst>
                                    <p:cond evt="onNext" delay="0">
                                      <p:tgtEl>
                                        <p:sldTgt/>
                                      </p:tgtEl>
                                    </p:cond>
                                  </p:endCondLst>
                                  <p:childTnLst>
                                    <p:animRot by="21600000">
                                      <p:cBhvr>
                                        <p:cTn id="30" dur="2000" fill="hold"/>
                                        <p:tgtEl>
                                          <p:spTgt spid="40"/>
                                        </p:tgtEl>
                                        <p:attrNameLst>
                                          <p:attrName>r</p:attrName>
                                        </p:attrNameLst>
                                      </p:cBhvr>
                                    </p:animRot>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5" presetClass="entr" presetSubtype="0"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1000" fill="hold"/>
                                        <p:tgtEl>
                                          <p:spTgt spid="43"/>
                                        </p:tgtEl>
                                        <p:attrNameLst>
                                          <p:attrName>ppt_w</p:attrName>
                                        </p:attrNameLst>
                                      </p:cBhvr>
                                      <p:tavLst>
                                        <p:tav tm="0">
                                          <p:val>
                                            <p:fltVal val="0"/>
                                          </p:val>
                                        </p:tav>
                                        <p:tav tm="100000">
                                          <p:val>
                                            <p:strVal val="#ppt_w"/>
                                          </p:val>
                                        </p:tav>
                                      </p:tavLst>
                                    </p:anim>
                                    <p:anim calcmode="lin" valueType="num">
                                      <p:cBhvr>
                                        <p:cTn id="41" dur="1000" fill="hold"/>
                                        <p:tgtEl>
                                          <p:spTgt spid="43"/>
                                        </p:tgtEl>
                                        <p:attrNameLst>
                                          <p:attrName>ppt_h</p:attrName>
                                        </p:attrNameLst>
                                      </p:cBhvr>
                                      <p:tavLst>
                                        <p:tav tm="0">
                                          <p:val>
                                            <p:fltVal val="0"/>
                                          </p:val>
                                        </p:tav>
                                        <p:tav tm="100000">
                                          <p:val>
                                            <p:strVal val="#ppt_h"/>
                                          </p:val>
                                        </p:tav>
                                      </p:tavLst>
                                    </p:anim>
                                    <p:anim calcmode="lin" valueType="num">
                                      <p:cBhvr>
                                        <p:cTn id="42"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animBg="1"/>
      <p:bldP spid="36" grpId="1" animBg="1"/>
      <p:bldP spid="40" grpId="0" animBg="1"/>
      <p:bldP spid="4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96" t="4542" r="204" b="26690"/>
          <a:stretch/>
        </p:blipFill>
        <p:spPr>
          <a:xfrm>
            <a:off x="46892" y="228600"/>
            <a:ext cx="11852031" cy="6389157"/>
          </a:xfrm>
        </p:spPr>
      </p:pic>
      <p:sp>
        <p:nvSpPr>
          <p:cNvPr id="7" name="TextBox 6"/>
          <p:cNvSpPr txBox="1"/>
          <p:nvPr/>
        </p:nvSpPr>
        <p:spPr>
          <a:xfrm>
            <a:off x="1219200" y="4038600"/>
            <a:ext cx="8458200" cy="446276"/>
          </a:xfrm>
          <a:prstGeom prst="rect">
            <a:avLst/>
          </a:prstGeom>
          <a:noFill/>
        </p:spPr>
        <p:txBody>
          <a:bodyPr wrap="square" rtlCol="0">
            <a:spAutoFit/>
          </a:bodyPr>
          <a:lstStyle/>
          <a:p>
            <a:endParaRPr lang="en-US" dirty="0"/>
          </a:p>
        </p:txBody>
      </p:sp>
      <p:sp>
        <p:nvSpPr>
          <p:cNvPr id="8" name="TextBox 7"/>
          <p:cNvSpPr txBox="1"/>
          <p:nvPr/>
        </p:nvSpPr>
        <p:spPr>
          <a:xfrm>
            <a:off x="240328" y="4038600"/>
            <a:ext cx="11494472" cy="144655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u="sng"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BÀI 2</a:t>
            </a:r>
            <a:r>
              <a:rPr lang="en-US" sz="48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r>
              <a:rPr lang="en-US" sz="40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KĨ THUẬT ĐIỀU CHỈNH MỘT ĐOẠN VĂN BẢN</a:t>
            </a:r>
            <a:endParaRPr lang="en-US" sz="40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
        <p:nvSpPr>
          <p:cNvPr id="9" name="TextBox 8"/>
          <p:cNvSpPr txBox="1"/>
          <p:nvPr/>
        </p:nvSpPr>
        <p:spPr>
          <a:xfrm>
            <a:off x="67818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7611" t="63817" r="-6389"/>
          <a:stretch/>
        </p:blipFill>
        <p:spPr>
          <a:xfrm>
            <a:off x="8464062" y="6295991"/>
            <a:ext cx="3423138" cy="1896156"/>
          </a:xfrm>
          <a:prstGeom prst="rect">
            <a:avLst/>
          </a:prstGeom>
        </p:spPr>
      </p:pic>
    </p:spTree>
    <p:extLst>
      <p:ext uri="{BB962C8B-B14F-4D97-AF65-F5344CB8AC3E}">
        <p14:creationId xmlns:p14="http://schemas.microsoft.com/office/powerpoint/2010/main" val="1144251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2521305" y="1011120"/>
            <a:ext cx="6858150" cy="1025760"/>
          </a:xfrm>
          <a:prstGeom prst="rect">
            <a:avLst/>
          </a:prstGeom>
        </p:spPr>
        <p:txBody>
          <a:bodyPr spcFirstLastPara="1" wrap="square" lIns="128712" tIns="128712" rIns="128712" bIns="128712" anchor="b" anchorCtr="0">
            <a:noAutofit/>
          </a:bodyPr>
          <a:lstStyle/>
          <a:p>
            <a:r>
              <a:rPr lang="en" sz="4200" b="1" dirty="0">
                <a:latin typeface="Times New Roman" pitchFamily="18" charset="0"/>
                <a:cs typeface="Times New Roman" pitchFamily="18" charset="0"/>
              </a:rPr>
              <a:t>MỤC TIÊU</a:t>
            </a:r>
            <a:endParaRPr sz="4200" b="1" dirty="0">
              <a:latin typeface="Times New Roman" pitchFamily="18" charset="0"/>
              <a:cs typeface="Times New Roman" pitchFamily="18" charset="0"/>
            </a:endParaRPr>
          </a:p>
        </p:txBody>
      </p:sp>
      <p:sp>
        <p:nvSpPr>
          <p:cNvPr id="204" name="Google Shape;204;p14"/>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p>
            <a:fld id="{00000000-1234-1234-1234-123412341234}" type="slidenum">
              <a:rPr lang="en"/>
              <a:pPr/>
              <a:t>5</a:t>
            </a:fld>
            <a:endParaRPr/>
          </a:p>
        </p:txBody>
      </p:sp>
      <p:sp>
        <p:nvSpPr>
          <p:cNvPr id="7" name="Round Same Side Corner Rectangle 6"/>
          <p:cNvSpPr/>
          <p:nvPr/>
        </p:nvSpPr>
        <p:spPr>
          <a:xfrm rot="16200000">
            <a:off x="5253353" y="245133"/>
            <a:ext cx="1511301" cy="653160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8" name="Round Same Side Corner Rectangle 7"/>
          <p:cNvSpPr/>
          <p:nvPr/>
        </p:nvSpPr>
        <p:spPr>
          <a:xfrm rot="5400000" flipH="1">
            <a:off x="9021597" y="3008494"/>
            <a:ext cx="1511298" cy="1004887"/>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 name="Round Same Side Corner Rectangle 8"/>
          <p:cNvSpPr/>
          <p:nvPr/>
        </p:nvSpPr>
        <p:spPr>
          <a:xfrm rot="16200000">
            <a:off x="5601624" y="2246976"/>
            <a:ext cx="1371600" cy="602164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 name="Round Same Side Corner Rectangle 9"/>
          <p:cNvSpPr/>
          <p:nvPr/>
        </p:nvSpPr>
        <p:spPr>
          <a:xfrm rot="5400000" flipH="1">
            <a:off x="9064127" y="4758879"/>
            <a:ext cx="1371600" cy="997842"/>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1" name="Round Same Side Corner Rectangle 10"/>
          <p:cNvSpPr/>
          <p:nvPr/>
        </p:nvSpPr>
        <p:spPr>
          <a:xfrm rot="16200000">
            <a:off x="5748505" y="4070252"/>
            <a:ext cx="1382646" cy="571685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Round Same Side Corner Rectangle 11"/>
          <p:cNvSpPr/>
          <p:nvPr/>
        </p:nvSpPr>
        <p:spPr>
          <a:xfrm rot="5400000" flipH="1">
            <a:off x="9132293" y="6379864"/>
            <a:ext cx="1382646" cy="1097626"/>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5" name="Picture 14" descr="shadow_1_m"/>
          <p:cNvPicPr>
            <a:picLocks noChangeAspect="1" noChangeArrowheads="1"/>
          </p:cNvPicPr>
          <p:nvPr/>
        </p:nvPicPr>
        <p:blipFill>
          <a:blip r:embed="rId3"/>
          <a:srcRect r="61411"/>
          <a:stretch>
            <a:fillRect/>
          </a:stretch>
        </p:blipFill>
        <p:spPr bwMode="gray">
          <a:xfrm>
            <a:off x="9166488" y="1524002"/>
            <a:ext cx="131763" cy="7134226"/>
          </a:xfrm>
          <a:prstGeom prst="rect">
            <a:avLst/>
          </a:prstGeom>
          <a:noFill/>
          <a:ln w="9525">
            <a:noFill/>
            <a:miter lim="800000"/>
            <a:headEnd/>
            <a:tailEnd/>
          </a:ln>
        </p:spPr>
      </p:pic>
      <p:sp>
        <p:nvSpPr>
          <p:cNvPr id="16" name="TextBox 8"/>
          <p:cNvSpPr txBox="1">
            <a:spLocks noChangeArrowheads="1"/>
          </p:cNvSpPr>
          <p:nvPr/>
        </p:nvSpPr>
        <p:spPr bwMode="auto">
          <a:xfrm>
            <a:off x="9435323" y="3128934"/>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1</a:t>
            </a:r>
          </a:p>
        </p:txBody>
      </p:sp>
      <p:sp>
        <p:nvSpPr>
          <p:cNvPr id="17" name="TextBox 33"/>
          <p:cNvSpPr txBox="1">
            <a:spLocks noChangeArrowheads="1"/>
          </p:cNvSpPr>
          <p:nvPr/>
        </p:nvSpPr>
        <p:spPr bwMode="auto">
          <a:xfrm>
            <a:off x="9435323" y="4911560"/>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2</a:t>
            </a:r>
          </a:p>
        </p:txBody>
      </p:sp>
      <p:sp>
        <p:nvSpPr>
          <p:cNvPr id="18" name="TextBox 34"/>
          <p:cNvSpPr txBox="1">
            <a:spLocks noChangeArrowheads="1"/>
          </p:cNvSpPr>
          <p:nvPr/>
        </p:nvSpPr>
        <p:spPr bwMode="auto">
          <a:xfrm>
            <a:off x="9459507" y="6521473"/>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3</a:t>
            </a:r>
          </a:p>
        </p:txBody>
      </p:sp>
      <p:sp>
        <p:nvSpPr>
          <p:cNvPr id="20" name="Rectangle 19"/>
          <p:cNvSpPr>
            <a:spLocks noChangeArrowheads="1"/>
          </p:cNvSpPr>
          <p:nvPr/>
        </p:nvSpPr>
        <p:spPr bwMode="auto">
          <a:xfrm>
            <a:off x="3071446" y="3018499"/>
            <a:ext cx="6134067" cy="98487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900" b="1" dirty="0" err="1">
                <a:solidFill>
                  <a:schemeClr val="bg1"/>
                </a:solidFill>
                <a:latin typeface="Times New Roman" pitchFamily="18" charset="0"/>
                <a:cs typeface="Times New Roman" pitchFamily="18" charset="0"/>
              </a:rPr>
              <a:t>Ấn</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định</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được</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độ</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rộng</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của</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trái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phải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trên</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d</a:t>
            </a:r>
            <a:r>
              <a:rPr lang="vi-VN" sz="2900" b="1" dirty="0">
                <a:solidFill>
                  <a:schemeClr val="bg1"/>
                </a:solidFill>
                <a:latin typeface="Times New Roman" pitchFamily="18" charset="0"/>
                <a:cs typeface="Times New Roman" pitchFamily="18" charset="0"/>
              </a:rPr>
              <a:t>ưới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theo</a:t>
            </a:r>
            <a:r>
              <a:rPr lang="en-US" sz="2900" b="1" dirty="0">
                <a:solidFill>
                  <a:schemeClr val="bg1"/>
                </a:solidFill>
                <a:latin typeface="Times New Roman" pitchFamily="18" charset="0"/>
                <a:cs typeface="Times New Roman" pitchFamily="18" charset="0"/>
              </a:rPr>
              <a:t> ý </a:t>
            </a:r>
            <a:r>
              <a:rPr lang="en-US" sz="2900" b="1" dirty="0" err="1">
                <a:solidFill>
                  <a:schemeClr val="bg1"/>
                </a:solidFill>
                <a:latin typeface="Times New Roman" pitchFamily="18" charset="0"/>
                <a:cs typeface="Times New Roman" pitchFamily="18" charset="0"/>
              </a:rPr>
              <a:t>muốn</a:t>
            </a:r>
            <a:r>
              <a:rPr lang="en-US" sz="2900" b="1" dirty="0">
                <a:solidFill>
                  <a:schemeClr val="bg1"/>
                </a:solidFill>
                <a:latin typeface="Times New Roman" pitchFamily="18" charset="0"/>
                <a:cs typeface="Times New Roman" pitchFamily="18" charset="0"/>
              </a:rPr>
              <a:t>.</a:t>
            </a:r>
          </a:p>
        </p:txBody>
      </p:sp>
      <p:sp>
        <p:nvSpPr>
          <p:cNvPr id="21" name="Rectangle 20"/>
          <p:cNvSpPr>
            <a:spLocks noChangeArrowheads="1"/>
          </p:cNvSpPr>
          <p:nvPr/>
        </p:nvSpPr>
        <p:spPr bwMode="auto">
          <a:xfrm>
            <a:off x="3581402" y="4626866"/>
            <a:ext cx="5600665" cy="1261874"/>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400" b="1" dirty="0" err="1">
                <a:solidFill>
                  <a:schemeClr val="bg1"/>
                </a:solidFill>
                <a:latin typeface="Times New Roman" pitchFamily="18" charset="0"/>
                <a:cs typeface="Times New Roman" pitchFamily="18" charset="0"/>
              </a:rPr>
              <a:t>Điều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chỉnh</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được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dòng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một</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hai</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a:t>
            </a:r>
          </a:p>
        </p:txBody>
      </p:sp>
      <p:sp>
        <p:nvSpPr>
          <p:cNvPr id="22" name="Rectangle 21"/>
          <p:cNvSpPr>
            <a:spLocks noChangeArrowheads="1"/>
          </p:cNvSpPr>
          <p:nvPr/>
        </p:nvSpPr>
        <p:spPr bwMode="auto">
          <a:xfrm>
            <a:off x="3947189" y="6687759"/>
            <a:ext cx="5120611" cy="58476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3200" b="1" dirty="0" err="1">
                <a:solidFill>
                  <a:schemeClr val="bg1"/>
                </a:solidFill>
                <a:latin typeface="Times New Roman" pitchFamily="18" charset="0"/>
                <a:cs typeface="Times New Roman" pitchFamily="18" charset="0"/>
              </a:rPr>
              <a:t>Biết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thụt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lề</a:t>
            </a:r>
            <a:r>
              <a:rPr lang="en-US" sz="3200" b="1" dirty="0">
                <a:solidFill>
                  <a:schemeClr val="bg1"/>
                </a:solidFill>
                <a:latin typeface="Times New Roman" pitchFamily="18" charset="0"/>
                <a:cs typeface="Times New Roman" pitchFamily="18" charset="0"/>
              </a:rPr>
              <a:t> v</a:t>
            </a:r>
            <a:r>
              <a:rPr lang="vi-VN" sz="3200" b="1" dirty="0">
                <a:solidFill>
                  <a:schemeClr val="bg1"/>
                </a:solidFill>
                <a:latin typeface="Times New Roman" pitchFamily="18" charset="0"/>
                <a:cs typeface="Times New Roman" pitchFamily="18" charset="0"/>
              </a:rPr>
              <a:t>ă</a:t>
            </a:r>
            <a:r>
              <a:rPr lang="en-US" sz="3200" b="1" dirty="0">
                <a:solidFill>
                  <a:schemeClr val="bg1"/>
                </a:solidFill>
                <a:latin typeface="Times New Roman" pitchFamily="18" charset="0"/>
                <a:cs typeface="Times New Roman" pitchFamily="18" charset="0"/>
              </a:rPr>
              <a:t>n </a:t>
            </a:r>
            <a:r>
              <a:rPr lang="en-US" sz="3200" b="1" dirty="0" err="1">
                <a:solidFill>
                  <a:schemeClr val="bg1"/>
                </a:solidFill>
                <a:latin typeface="Times New Roman" pitchFamily="18" charset="0"/>
                <a:cs typeface="Times New Roman" pitchFamily="18" charset="0"/>
              </a:rPr>
              <a:t>bản</a:t>
            </a:r>
            <a:r>
              <a:rPr lang="en-US" sz="3200" b="1" dirty="0">
                <a:solidFill>
                  <a:schemeClr val="bg1"/>
                </a:solidFill>
                <a:latin typeface="Times New Roman" pitchFamily="18" charset="0"/>
                <a:cs typeface="Times New Roman" pitchFamily="18" charset="0"/>
              </a:rPr>
              <a:t>.</a:t>
            </a:r>
          </a:p>
        </p:txBody>
      </p:sp>
      <p:sp>
        <p:nvSpPr>
          <p:cNvPr id="24" name="TextBox 23"/>
          <p:cNvSpPr txBox="1"/>
          <p:nvPr/>
        </p:nvSpPr>
        <p:spPr>
          <a:xfrm>
            <a:off x="67818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3633203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2" y="914402"/>
            <a:ext cx="5029200" cy="7086600"/>
          </a:xfrm>
          <a:ln w="44450">
            <a:solidFill>
              <a:srgbClr val="FF0000"/>
            </a:solidFill>
            <a:miter lim="800000"/>
            <a:headEnd/>
            <a:tailEnd/>
          </a:ln>
        </p:spPr>
        <p:txBody>
          <a:bodyPr>
            <a:noAutofit/>
          </a:bodyPr>
          <a:lstStyle/>
          <a:p>
            <a:pPr lvl="1" algn="l">
              <a:defRPr/>
            </a:pPr>
            <a:r>
              <a:rPr lang="vi-VN" altLang="vi-VN" b="1" dirty="0" smtClean="0">
                <a:latin typeface="+mj-lt"/>
              </a:rPr>
              <a:t/>
            </a:r>
            <a:br>
              <a:rPr lang="vi-VN" altLang="vi-VN" b="1" dirty="0" smtClean="0">
                <a:latin typeface="+mj-lt"/>
              </a:rPr>
            </a:br>
            <a:r>
              <a:rPr lang="vi-VN" altLang="vi-VN" sz="1500" dirty="0">
                <a:latin typeface="+mj-lt"/>
              </a:rPr>
              <a:t>Hang Sơn Đoòng</a:t>
            </a:r>
            <a:r>
              <a:rPr lang="en-US" altLang="vi-VN" sz="1500" dirty="0">
                <a:latin typeface="+mj-lt"/>
              </a:rPr>
              <a:t/>
            </a:r>
            <a:br>
              <a:rPr lang="en-US" altLang="vi-VN" sz="1500" dirty="0">
                <a:latin typeface="+mj-lt"/>
              </a:rPr>
            </a:br>
            <a:r>
              <a:rPr lang="vi-VN" altLang="vi-VN" sz="1500" dirty="0">
                <a:latin typeface="+mj-lt"/>
              </a:rPr>
              <a:t>Hang Sơn Đoòng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br>
              <a:rPr lang="vi-VN" altLang="vi-VN" sz="1500" dirty="0">
                <a:latin typeface="+mj-lt"/>
              </a:rPr>
            </a:b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r>
              <a:rPr lang="vi-VN" altLang="vi-VN" dirty="0" smtClean="0">
                <a:latin typeface="+mj-lt"/>
              </a:rPr>
              <a:t/>
            </a:r>
            <a:br>
              <a:rPr lang="vi-VN" altLang="vi-VN" dirty="0" smtClean="0">
                <a:latin typeface="+mj-lt"/>
              </a:rPr>
            </a:br>
            <a:r>
              <a:rPr lang="vi-VN" altLang="vi-VN" dirty="0" smtClean="0">
                <a:latin typeface="+mj-lt"/>
              </a:rPr>
              <a:t/>
            </a:r>
            <a:br>
              <a:rPr lang="vi-VN" altLang="vi-VN" dirty="0" smtClean="0">
                <a:latin typeface="+mj-lt"/>
              </a:rPr>
            </a:br>
            <a:endParaRPr lang="vi-VN" altLang="vi-VN" dirty="0" smtClean="0">
              <a:latin typeface="+mj-lt"/>
            </a:endParaRPr>
          </a:p>
        </p:txBody>
      </p:sp>
      <p:sp>
        <p:nvSpPr>
          <p:cNvPr id="5" name="Title 1"/>
          <p:cNvSpPr txBox="1">
            <a:spLocks/>
          </p:cNvSpPr>
          <p:nvPr/>
        </p:nvSpPr>
        <p:spPr bwMode="auto">
          <a:xfrm>
            <a:off x="5867399" y="914402"/>
            <a:ext cx="5257801" cy="70866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ctr">
              <a:defRPr/>
            </a:pPr>
            <a:r>
              <a:rPr lang="vi-VN" altLang="vi-VN" sz="2800" b="1" dirty="0">
                <a:solidFill>
                  <a:srgbClr val="0070C0"/>
                </a:solidFill>
                <a:latin typeface="+mj-lt"/>
              </a:rPr>
              <a:t>Hang Sơn Đoòng</a:t>
            </a:r>
            <a:endParaRPr lang="en-US" altLang="vi-VN" sz="2800" b="1" dirty="0">
              <a:solidFill>
                <a:srgbClr val="0070C0"/>
              </a:solidFill>
              <a:latin typeface="+mj-lt"/>
            </a:endParaRPr>
          </a:p>
          <a:p>
            <a:pPr marL="0" lvl="1" indent="0" algn="just">
              <a:defRPr/>
            </a:pPr>
            <a:endParaRPr lang="en-US" altLang="vi-VN" sz="1500" b="1" dirty="0">
              <a:latin typeface="+mj-lt"/>
            </a:endParaRPr>
          </a:p>
          <a:p>
            <a:pPr marL="365718" lvl="2" algn="just">
              <a:defRPr/>
            </a:pPr>
            <a:r>
              <a:rPr lang="en-US" altLang="vi-VN" sz="1500" b="1" dirty="0">
                <a:latin typeface="+mj-lt"/>
              </a:rPr>
              <a:t>	</a:t>
            </a:r>
            <a:r>
              <a:rPr lang="vi-VN" altLang="vi-VN" sz="1500" b="1" dirty="0">
                <a:latin typeface="+mj-lt"/>
              </a:rPr>
              <a:t>Hang Sơn Đoòng</a:t>
            </a:r>
            <a:r>
              <a:rPr lang="vi-VN" altLang="vi-VN" sz="1500" dirty="0">
                <a:latin typeface="+mj-lt"/>
              </a:rPr>
              <a:t>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endParaRPr lang="en-US" altLang="vi-VN" sz="1500" dirty="0">
              <a:latin typeface="+mj-lt"/>
            </a:endParaRPr>
          </a:p>
          <a:p>
            <a:pPr marL="365718" lvl="2" algn="just">
              <a:defRPr/>
            </a:pPr>
            <a:r>
              <a:rPr lang="vi-VN" altLang="vi-VN" sz="1500" dirty="0">
                <a:latin typeface="+mj-lt"/>
              </a:rPr>
              <a:t/>
            </a:r>
            <a:br>
              <a:rPr lang="vi-VN" altLang="vi-VN" sz="1500" dirty="0">
                <a:latin typeface="+mj-lt"/>
              </a:rPr>
            </a:br>
            <a:r>
              <a:rPr lang="en-US" altLang="vi-VN" sz="1500" dirty="0">
                <a:latin typeface="+mj-lt"/>
              </a:rPr>
              <a:t>	</a:t>
            </a: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p>
        </p:txBody>
      </p:sp>
      <p:sp>
        <p:nvSpPr>
          <p:cNvPr id="6" name="Rectangle 5"/>
          <p:cNvSpPr>
            <a:spLocks noChangeArrowheads="1"/>
          </p:cNvSpPr>
          <p:nvPr/>
        </p:nvSpPr>
        <p:spPr bwMode="auto">
          <a:xfrm>
            <a:off x="762000" y="391192"/>
            <a:ext cx="44196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A</a:t>
            </a:r>
          </a:p>
        </p:txBody>
      </p:sp>
      <p:sp>
        <p:nvSpPr>
          <p:cNvPr id="7" name="Rectangle 6"/>
          <p:cNvSpPr>
            <a:spLocks noChangeArrowheads="1"/>
          </p:cNvSpPr>
          <p:nvPr/>
        </p:nvSpPr>
        <p:spPr bwMode="auto">
          <a:xfrm>
            <a:off x="6705602" y="377263"/>
            <a:ext cx="35814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B</a:t>
            </a:r>
          </a:p>
        </p:txBody>
      </p:sp>
      <p:sp>
        <p:nvSpPr>
          <p:cNvPr id="8" name="TextBox 7"/>
          <p:cNvSpPr txBox="1"/>
          <p:nvPr/>
        </p:nvSpPr>
        <p:spPr>
          <a:xfrm>
            <a:off x="69342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14868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434147" y="2273519"/>
            <a:ext cx="11120139" cy="584440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25867" y="-11028"/>
            <a:ext cx="3113234" cy="8253038"/>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9412810" y="988546"/>
            <a:ext cx="1382284" cy="788630"/>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4055752" y="300567"/>
            <a:ext cx="3061497" cy="1746843"/>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1929321" y="2722007"/>
            <a:ext cx="5648360" cy="1222926"/>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2514600" y="3894014"/>
            <a:ext cx="5648360" cy="1222928"/>
          </a:xfrm>
          <a:prstGeom prst="rect">
            <a:avLst/>
          </a:prstGeom>
          <a:noFill/>
          <a:ln w="9525">
            <a:noFill/>
          </a:ln>
        </p:spPr>
      </p:pic>
      <p:pic>
        <p:nvPicPr>
          <p:cNvPr id="31757" name="图片 31756" descr="1-22"/>
          <p:cNvPicPr>
            <a:picLocks noChangeAspect="1"/>
          </p:cNvPicPr>
          <p:nvPr/>
        </p:nvPicPr>
        <p:blipFill>
          <a:blip r:embed="rId6"/>
          <a:stretch>
            <a:fillRect/>
          </a:stretch>
        </p:blipFill>
        <p:spPr>
          <a:xfrm>
            <a:off x="3148998" y="5128164"/>
            <a:ext cx="5648360" cy="1222926"/>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5739626"/>
            <a:ext cx="3060372" cy="2489974"/>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8545646" y="2"/>
            <a:ext cx="2266319" cy="3126946"/>
          </a:xfrm>
          <a:prstGeom prst="rect">
            <a:avLst/>
          </a:prstGeom>
          <a:noFill/>
          <a:ln w="9525">
            <a:noFill/>
          </a:ln>
        </p:spPr>
      </p:pic>
      <p:pic>
        <p:nvPicPr>
          <p:cNvPr id="11" name="图片 31755" descr="1-22"/>
          <p:cNvPicPr>
            <a:picLocks noChangeAspect="1"/>
          </p:cNvPicPr>
          <p:nvPr/>
        </p:nvPicPr>
        <p:blipFill>
          <a:blip r:embed="rId6"/>
          <a:stretch>
            <a:fillRect/>
          </a:stretch>
        </p:blipFill>
        <p:spPr>
          <a:xfrm>
            <a:off x="3758858" y="6439837"/>
            <a:ext cx="5648360" cy="1222928"/>
          </a:xfrm>
          <a:prstGeom prst="rect">
            <a:avLst/>
          </a:prstGeom>
          <a:noFill/>
          <a:ln w="9525">
            <a:noFill/>
          </a:ln>
        </p:spPr>
      </p:pic>
      <p:sp>
        <p:nvSpPr>
          <p:cNvPr id="3" name="TextBox 2"/>
          <p:cNvSpPr txBox="1"/>
          <p:nvPr/>
        </p:nvSpPr>
        <p:spPr>
          <a:xfrm>
            <a:off x="3042787" y="2924911"/>
            <a:ext cx="4343400" cy="692487"/>
          </a:xfrm>
          <a:prstGeom prst="rect">
            <a:avLst/>
          </a:prstGeom>
          <a:noFill/>
        </p:spPr>
        <p:txBody>
          <a:bodyPr wrap="square" lIns="91430" tIns="45715" rIns="91430" bIns="45715" rtlCol="0">
            <a:spAutoFit/>
          </a:bodyPr>
          <a:lstStyle/>
          <a:p>
            <a:r>
              <a:rPr lang="en-US" sz="3900" b="1" dirty="0">
                <a:latin typeface="Times New Roman" pitchFamily="18" charset="0"/>
                <a:cs typeface="Times New Roman" pitchFamily="18" charset="0"/>
              </a:rPr>
              <a:t>1. </a:t>
            </a:r>
            <a:r>
              <a:rPr lang="en-US" sz="3900" b="1" dirty="0" err="1">
                <a:latin typeface="Times New Roman" pitchFamily="18" charset="0"/>
                <a:cs typeface="Times New Roman" pitchFamily="18" charset="0"/>
              </a:rPr>
              <a:t>Thụt</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lê</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văn</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bản</a:t>
            </a:r>
            <a:endParaRPr lang="en-US" sz="3900" b="1" dirty="0">
              <a:latin typeface="Times New Roman" pitchFamily="18" charset="0"/>
              <a:cs typeface="Times New Roman" pitchFamily="18" charset="0"/>
            </a:endParaRPr>
          </a:p>
        </p:txBody>
      </p:sp>
      <p:sp>
        <p:nvSpPr>
          <p:cNvPr id="14" name="TextBox 13"/>
          <p:cNvSpPr txBox="1"/>
          <p:nvPr/>
        </p:nvSpPr>
        <p:spPr>
          <a:xfrm>
            <a:off x="3322250" y="4213095"/>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Điều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dòng</a:t>
            </a:r>
            <a:endParaRPr lang="en-US" sz="3200" b="1" dirty="0">
              <a:latin typeface="Times New Roman" pitchFamily="18" charset="0"/>
              <a:cs typeface="Times New Roman" pitchFamily="18" charset="0"/>
            </a:endParaRPr>
          </a:p>
        </p:txBody>
      </p:sp>
      <p:sp>
        <p:nvSpPr>
          <p:cNvPr id="15" name="TextBox 14"/>
          <p:cNvSpPr txBox="1"/>
          <p:nvPr/>
        </p:nvSpPr>
        <p:spPr>
          <a:xfrm>
            <a:off x="3964285" y="5425659"/>
            <a:ext cx="7465719" cy="1077208"/>
          </a:xfrm>
          <a:prstGeom prst="rect">
            <a:avLst/>
          </a:prstGeom>
          <a:noFill/>
        </p:spPr>
        <p:txBody>
          <a:bodyPr wrap="square" lIns="91430" tIns="45715" rIns="91430" bIns="45715" rtlCol="0">
            <a:spAutoFit/>
          </a:bodyPr>
          <a:lstStyle/>
          <a:p>
            <a:r>
              <a:rPr lang="en-US" altLang="vi-VN" sz="3200" b="1" dirty="0">
                <a:latin typeface="Times New Roman" pitchFamily="18" charset="0"/>
                <a:cs typeface="Times New Roman" pitchFamily="18" charset="0"/>
              </a:rPr>
              <a:t>3. </a:t>
            </a:r>
            <a:r>
              <a:rPr lang="en-US" altLang="vi-VN" sz="3200" b="1" dirty="0" err="1">
                <a:latin typeface="Times New Roman" pitchFamily="18" charset="0"/>
                <a:cs typeface="Times New Roman" pitchFamily="18" charset="0"/>
              </a:rPr>
              <a:t>Định</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dạng</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độ</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rộng</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trái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phải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của</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a:t>
            </a:r>
            <a:r>
              <a:rPr lang="en-US" altLang="vi-VN" sz="3200" b="1" dirty="0" err="1">
                <a:latin typeface="Times New Roman" pitchFamily="18" charset="0"/>
                <a:cs typeface="Times New Roman" pitchFamily="18" charset="0"/>
              </a:rPr>
              <a:t>oạn</a:t>
            </a:r>
            <a:r>
              <a:rPr lang="en-US" altLang="vi-VN" sz="3200" b="1" dirty="0">
                <a:latin typeface="Times New Roman" pitchFamily="18" charset="0"/>
                <a:cs typeface="Times New Roman" pitchFamily="18" charset="0"/>
              </a:rPr>
              <a:t> v</a:t>
            </a:r>
            <a:r>
              <a:rPr lang="vi-VN" altLang="vi-VN" sz="3200" b="1" dirty="0">
                <a:latin typeface="Times New Roman" pitchFamily="18" charset="0"/>
                <a:cs typeface="Times New Roman" pitchFamily="18" charset="0"/>
              </a:rPr>
              <a:t>ă</a:t>
            </a:r>
            <a:r>
              <a:rPr lang="en-US" altLang="vi-VN" sz="3200" b="1" dirty="0">
                <a:latin typeface="Times New Roman" pitchFamily="18" charset="0"/>
                <a:cs typeface="Times New Roman" pitchFamily="18" charset="0"/>
              </a:rPr>
              <a:t>n </a:t>
            </a:r>
            <a:r>
              <a:rPr lang="en-US" altLang="vi-VN" sz="3200" b="1" dirty="0" err="1">
                <a:latin typeface="Times New Roman" pitchFamily="18" charset="0"/>
                <a:cs typeface="Times New Roman" pitchFamily="18" charset="0"/>
              </a:rPr>
              <a:t>bản</a:t>
            </a:r>
            <a:r>
              <a:rPr lang="en-US" altLang="vi-VN" sz="3200" dirty="0">
                <a:latin typeface="Times New Roman" pitchFamily="18" charset="0"/>
                <a:cs typeface="Times New Roman" pitchFamily="18" charset="0"/>
              </a:rPr>
              <a:t>.</a:t>
            </a:r>
          </a:p>
        </p:txBody>
      </p:sp>
      <p:sp>
        <p:nvSpPr>
          <p:cNvPr id="16" name="TextBox 15"/>
          <p:cNvSpPr txBox="1"/>
          <p:nvPr/>
        </p:nvSpPr>
        <p:spPr>
          <a:xfrm>
            <a:off x="4750647" y="6737727"/>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4. </a:t>
            </a:r>
            <a:r>
              <a:rPr lang="en-US" sz="3200" b="1" dirty="0" err="1">
                <a:latin typeface="Times New Roman" pitchFamily="18" charset="0"/>
                <a:cs typeface="Times New Roman" pitchFamily="18" charset="0"/>
              </a:rPr>
              <a:t>Định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dưới</a:t>
            </a:r>
            <a:endParaRPr lang="en-US" sz="3200" b="1" dirty="0">
              <a:latin typeface="Times New Roman" pitchFamily="18" charset="0"/>
              <a:cs typeface="Times New Roman" pitchFamily="18" charset="0"/>
            </a:endParaRPr>
          </a:p>
        </p:txBody>
      </p:sp>
      <p:sp>
        <p:nvSpPr>
          <p:cNvPr id="17" name="TextBox 16"/>
          <p:cNvSpPr txBox="1"/>
          <p:nvPr/>
        </p:nvSpPr>
        <p:spPr>
          <a:xfrm>
            <a:off x="69342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422978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31760"/>
                                        </p:tgtEl>
                                        <p:attrNameLst>
                                          <p:attrName>style.visibility</p:attrName>
                                        </p:attrNameLst>
                                      </p:cBhvr>
                                      <p:to>
                                        <p:strVal val="visible"/>
                                      </p:to>
                                    </p:set>
                                    <p:anim calcmode="lin" valueType="num">
                                      <p:cBhvr>
                                        <p:cTn id="12" dur="2000" fill="hold"/>
                                        <p:tgtEl>
                                          <p:spTgt spid="31760"/>
                                        </p:tgtEl>
                                        <p:attrNameLst>
                                          <p:attrName>ppt_w</p:attrName>
                                        </p:attrNameLst>
                                      </p:cBhvr>
                                      <p:tavLst>
                                        <p:tav tm="0">
                                          <p:val>
                                            <p:fltVal val="0"/>
                                          </p:val>
                                        </p:tav>
                                        <p:tav tm="100000">
                                          <p:val>
                                            <p:strVal val="#ppt_w"/>
                                          </p:val>
                                        </p:tav>
                                      </p:tavLst>
                                    </p:anim>
                                    <p:anim calcmode="lin" valueType="num">
                                      <p:cBhvr>
                                        <p:cTn id="13" dur="2000" fill="hold"/>
                                        <p:tgtEl>
                                          <p:spTgt spid="31760"/>
                                        </p:tgtEl>
                                        <p:attrNameLst>
                                          <p:attrName>ppt_h</p:attrName>
                                        </p:attrNameLst>
                                      </p:cBhvr>
                                      <p:tavLst>
                                        <p:tav tm="0">
                                          <p:val>
                                            <p:fltVal val="0"/>
                                          </p:val>
                                        </p:tav>
                                        <p:tav tm="100000">
                                          <p:val>
                                            <p:strVal val="#ppt_h"/>
                                          </p:val>
                                        </p:tav>
                                      </p:tavLst>
                                    </p:anim>
                                    <p:anim calcmode="lin" valueType="num">
                                      <p:cBhvr>
                                        <p:cTn id="14" dur="2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31759"/>
                                        </p:tgtEl>
                                        <p:attrNameLst>
                                          <p:attrName>style.visibility</p:attrName>
                                        </p:attrNameLst>
                                      </p:cBhvr>
                                      <p:to>
                                        <p:strVal val="visible"/>
                                      </p:to>
                                    </p:set>
                                    <p:animEffect transition="in" filter="fade">
                                      <p:cBhvr>
                                        <p:cTn id="19" dur="1000"/>
                                        <p:tgtEl>
                                          <p:spTgt spid="31759"/>
                                        </p:tgtEl>
                                      </p:cBhvr>
                                    </p:animEffect>
                                    <p:anim calcmode="lin" valueType="num">
                                      <p:cBhvr>
                                        <p:cTn id="20" dur="1000" fill="hold"/>
                                        <p:tgtEl>
                                          <p:spTgt spid="31759"/>
                                        </p:tgtEl>
                                        <p:attrNameLst>
                                          <p:attrName>ppt_x</p:attrName>
                                        </p:attrNameLst>
                                      </p:cBhvr>
                                      <p:tavLst>
                                        <p:tav tm="0">
                                          <p:val>
                                            <p:strVal val="#ppt_x"/>
                                          </p:val>
                                        </p:tav>
                                        <p:tav tm="100000">
                                          <p:val>
                                            <p:strVal val="#ppt_x"/>
                                          </p:val>
                                        </p:tav>
                                      </p:tavLst>
                                    </p:anim>
                                    <p:anim calcmode="lin" valueType="num">
                                      <p:cBhvr>
                                        <p:cTn id="21" dur="1000" fill="hold"/>
                                        <p:tgtEl>
                                          <p:spTgt spid="3175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1750"/>
                                        </p:tgtEl>
                                        <p:attrNameLst>
                                          <p:attrName>style.visibility</p:attrName>
                                        </p:attrNameLst>
                                      </p:cBhvr>
                                      <p:to>
                                        <p:strVal val="visible"/>
                                      </p:to>
                                    </p:set>
                                    <p:anim calcmode="lin" valueType="num">
                                      <p:cBhvr additive="base">
                                        <p:cTn id="25" dur="1000" fill="hold"/>
                                        <p:tgtEl>
                                          <p:spTgt spid="31750"/>
                                        </p:tgtEl>
                                        <p:attrNameLst>
                                          <p:attrName>ppt_x</p:attrName>
                                        </p:attrNameLst>
                                      </p:cBhvr>
                                      <p:tavLst>
                                        <p:tav tm="0">
                                          <p:val>
                                            <p:strVal val="0-#ppt_w/2"/>
                                          </p:val>
                                        </p:tav>
                                        <p:tav tm="100000">
                                          <p:val>
                                            <p:strVal val="#ppt_x"/>
                                          </p:val>
                                        </p:tav>
                                      </p:tavLst>
                                    </p:anim>
                                    <p:anim calcmode="lin" valueType="num">
                                      <p:cBhvr additive="base">
                                        <p:cTn id="26" dur="1000" fill="hold"/>
                                        <p:tgtEl>
                                          <p:spTgt spid="31750"/>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47" presetClass="entr" presetSubtype="0" fill="hold"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fade">
                                      <p:cBhvr>
                                        <p:cTn id="30" dur="1000"/>
                                        <p:tgtEl>
                                          <p:spTgt spid="31752"/>
                                        </p:tgtEl>
                                      </p:cBhvr>
                                    </p:animEffect>
                                    <p:anim calcmode="lin" valueType="num">
                                      <p:cBhvr>
                                        <p:cTn id="31" dur="1000" fill="hold"/>
                                        <p:tgtEl>
                                          <p:spTgt spid="31752"/>
                                        </p:tgtEl>
                                        <p:attrNameLst>
                                          <p:attrName>ppt_x</p:attrName>
                                        </p:attrNameLst>
                                      </p:cBhvr>
                                      <p:tavLst>
                                        <p:tav tm="0">
                                          <p:val>
                                            <p:strVal val="#ppt_x"/>
                                          </p:val>
                                        </p:tav>
                                        <p:tav tm="100000">
                                          <p:val>
                                            <p:strVal val="#ppt_x"/>
                                          </p:val>
                                        </p:tav>
                                      </p:tavLst>
                                    </p:anim>
                                    <p:anim calcmode="lin" valueType="num">
                                      <p:cBhvr>
                                        <p:cTn id="32" dur="1000" fill="hold"/>
                                        <p:tgtEl>
                                          <p:spTgt spid="31752"/>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7" presetClass="entr" presetSubtype="0" fill="hold" nodeType="after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fade">
                                      <p:cBhvr>
                                        <p:cTn id="36" dur="1000"/>
                                        <p:tgtEl>
                                          <p:spTgt spid="31751"/>
                                        </p:tgtEl>
                                      </p:cBhvr>
                                    </p:animEffect>
                                    <p:anim calcmode="lin" valueType="num">
                                      <p:cBhvr>
                                        <p:cTn id="37" dur="1000" fill="hold"/>
                                        <p:tgtEl>
                                          <p:spTgt spid="31751"/>
                                        </p:tgtEl>
                                        <p:attrNameLst>
                                          <p:attrName>ppt_x</p:attrName>
                                        </p:attrNameLst>
                                      </p:cBhvr>
                                      <p:tavLst>
                                        <p:tav tm="0">
                                          <p:val>
                                            <p:strVal val="#ppt_x"/>
                                          </p:val>
                                        </p:tav>
                                        <p:tav tm="100000">
                                          <p:val>
                                            <p:strVal val="#ppt_x"/>
                                          </p:val>
                                        </p:tav>
                                      </p:tavLst>
                                    </p:anim>
                                    <p:anim calcmode="lin" valueType="num">
                                      <p:cBhvr>
                                        <p:cTn id="38" dur="1000" fill="hold"/>
                                        <p:tgtEl>
                                          <p:spTgt spid="31751"/>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7" presetClass="entr" presetSubtype="0" fill="hold" nodeType="afterEffect">
                                  <p:stCondLst>
                                    <p:cond delay="0"/>
                                  </p:stCondLst>
                                  <p:childTnLst>
                                    <p:set>
                                      <p:cBhvr>
                                        <p:cTn id="41" dur="1" fill="hold">
                                          <p:stCondLst>
                                            <p:cond delay="0"/>
                                          </p:stCondLst>
                                        </p:cTn>
                                        <p:tgtEl>
                                          <p:spTgt spid="31755"/>
                                        </p:tgtEl>
                                        <p:attrNameLst>
                                          <p:attrName>style.visibility</p:attrName>
                                        </p:attrNameLst>
                                      </p:cBhvr>
                                      <p:to>
                                        <p:strVal val="visible"/>
                                      </p:to>
                                    </p:set>
                                    <p:animEffect transition="in" filter="fade">
                                      <p:cBhvr>
                                        <p:cTn id="42" dur="1000"/>
                                        <p:tgtEl>
                                          <p:spTgt spid="31755"/>
                                        </p:tgtEl>
                                      </p:cBhvr>
                                    </p:animEffect>
                                    <p:anim calcmode="lin" valueType="num">
                                      <p:cBhvr>
                                        <p:cTn id="43" dur="1000" fill="hold"/>
                                        <p:tgtEl>
                                          <p:spTgt spid="31755"/>
                                        </p:tgtEl>
                                        <p:attrNameLst>
                                          <p:attrName>ppt_x</p:attrName>
                                        </p:attrNameLst>
                                      </p:cBhvr>
                                      <p:tavLst>
                                        <p:tav tm="0">
                                          <p:val>
                                            <p:strVal val="#ppt_x"/>
                                          </p:val>
                                        </p:tav>
                                        <p:tav tm="100000">
                                          <p:val>
                                            <p:strVal val="#ppt_x"/>
                                          </p:val>
                                        </p:tav>
                                      </p:tavLst>
                                    </p:anim>
                                    <p:anim calcmode="lin" valueType="num">
                                      <p:cBhvr>
                                        <p:cTn id="44" dur="1000" fill="hold"/>
                                        <p:tgtEl>
                                          <p:spTgt spid="31755"/>
                                        </p:tgtEl>
                                        <p:attrNameLst>
                                          <p:attrName>ppt_y</p:attrName>
                                        </p:attrNameLst>
                                      </p:cBhvr>
                                      <p:tavLst>
                                        <p:tav tm="0">
                                          <p:val>
                                            <p:strVal val="#ppt_y-.1"/>
                                          </p:val>
                                        </p:tav>
                                        <p:tav tm="100000">
                                          <p:val>
                                            <p:strVal val="#ppt_y"/>
                                          </p:val>
                                        </p:tav>
                                      </p:tavLst>
                                    </p:anim>
                                  </p:childTnLst>
                                </p:cTn>
                              </p:par>
                            </p:childTnLst>
                          </p:cTn>
                        </p:par>
                        <p:par>
                          <p:cTn id="45" fill="hold">
                            <p:stCondLst>
                              <p:cond delay="8000"/>
                            </p:stCondLst>
                            <p:childTnLst>
                              <p:par>
                                <p:cTn id="46" presetID="47" presetClass="entr" presetSubtype="0" fill="hold" nodeType="afterEffect">
                                  <p:stCondLst>
                                    <p:cond delay="0"/>
                                  </p:stCondLst>
                                  <p:childTnLst>
                                    <p:set>
                                      <p:cBhvr>
                                        <p:cTn id="47" dur="1" fill="hold">
                                          <p:stCondLst>
                                            <p:cond delay="0"/>
                                          </p:stCondLst>
                                        </p:cTn>
                                        <p:tgtEl>
                                          <p:spTgt spid="31756"/>
                                        </p:tgtEl>
                                        <p:attrNameLst>
                                          <p:attrName>style.visibility</p:attrName>
                                        </p:attrNameLst>
                                      </p:cBhvr>
                                      <p:to>
                                        <p:strVal val="visible"/>
                                      </p:to>
                                    </p:set>
                                    <p:animEffect transition="in" filter="fade">
                                      <p:cBhvr>
                                        <p:cTn id="48" dur="1000"/>
                                        <p:tgtEl>
                                          <p:spTgt spid="31756"/>
                                        </p:tgtEl>
                                      </p:cBhvr>
                                    </p:animEffect>
                                    <p:anim calcmode="lin" valueType="num">
                                      <p:cBhvr>
                                        <p:cTn id="49" dur="1000" fill="hold"/>
                                        <p:tgtEl>
                                          <p:spTgt spid="31756"/>
                                        </p:tgtEl>
                                        <p:attrNameLst>
                                          <p:attrName>ppt_x</p:attrName>
                                        </p:attrNameLst>
                                      </p:cBhvr>
                                      <p:tavLst>
                                        <p:tav tm="0">
                                          <p:val>
                                            <p:strVal val="#ppt_x"/>
                                          </p:val>
                                        </p:tav>
                                        <p:tav tm="100000">
                                          <p:val>
                                            <p:strVal val="#ppt_x"/>
                                          </p:val>
                                        </p:tav>
                                      </p:tavLst>
                                    </p:anim>
                                    <p:anim calcmode="lin" valueType="num">
                                      <p:cBhvr>
                                        <p:cTn id="50" dur="1000" fill="hold"/>
                                        <p:tgtEl>
                                          <p:spTgt spid="31756"/>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47" presetClass="entr" presetSubtype="0" fill="hold" nodeType="afterEffect">
                                  <p:stCondLst>
                                    <p:cond delay="0"/>
                                  </p:stCondLst>
                                  <p:childTnLst>
                                    <p:set>
                                      <p:cBhvr>
                                        <p:cTn id="53" dur="1" fill="hold">
                                          <p:stCondLst>
                                            <p:cond delay="0"/>
                                          </p:stCondLst>
                                        </p:cTn>
                                        <p:tgtEl>
                                          <p:spTgt spid="31757"/>
                                        </p:tgtEl>
                                        <p:attrNameLst>
                                          <p:attrName>style.visibility</p:attrName>
                                        </p:attrNameLst>
                                      </p:cBhvr>
                                      <p:to>
                                        <p:strVal val="visible"/>
                                      </p:to>
                                    </p:set>
                                    <p:animEffect transition="in" filter="fade">
                                      <p:cBhvr>
                                        <p:cTn id="54" dur="1000"/>
                                        <p:tgtEl>
                                          <p:spTgt spid="31757"/>
                                        </p:tgtEl>
                                      </p:cBhvr>
                                    </p:animEffect>
                                    <p:anim calcmode="lin" valueType="num">
                                      <p:cBhvr>
                                        <p:cTn id="55" dur="1000" fill="hold"/>
                                        <p:tgtEl>
                                          <p:spTgt spid="31757"/>
                                        </p:tgtEl>
                                        <p:attrNameLst>
                                          <p:attrName>ppt_x</p:attrName>
                                        </p:attrNameLst>
                                      </p:cBhvr>
                                      <p:tavLst>
                                        <p:tav tm="0">
                                          <p:val>
                                            <p:strVal val="#ppt_x"/>
                                          </p:val>
                                        </p:tav>
                                        <p:tav tm="100000">
                                          <p:val>
                                            <p:strVal val="#ppt_x"/>
                                          </p:val>
                                        </p:tav>
                                      </p:tavLst>
                                    </p:anim>
                                    <p:anim calcmode="lin" valueType="num">
                                      <p:cBhvr>
                                        <p:cTn id="56" dur="1000" fill="hold"/>
                                        <p:tgtEl>
                                          <p:spTgt spid="31757"/>
                                        </p:tgtEl>
                                        <p:attrNameLst>
                                          <p:attrName>ppt_y</p:attrName>
                                        </p:attrNameLst>
                                      </p:cBhvr>
                                      <p:tavLst>
                                        <p:tav tm="0">
                                          <p:val>
                                            <p:strVal val="#ppt_y-.1"/>
                                          </p:val>
                                        </p:tav>
                                        <p:tav tm="100000">
                                          <p:val>
                                            <p:strVal val="#ppt_y"/>
                                          </p:val>
                                        </p:tav>
                                      </p:tavLst>
                                    </p:anim>
                                  </p:childTnLst>
                                </p:cTn>
                              </p:par>
                            </p:childTnLst>
                          </p:cTn>
                        </p:par>
                        <p:par>
                          <p:cTn id="57" fill="hold">
                            <p:stCondLst>
                              <p:cond delay="10000"/>
                            </p:stCondLst>
                            <p:childTnLst>
                              <p:par>
                                <p:cTn id="58" presetID="47"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6" name="Google Shape;396;p32"/>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p>
            <a:fld id="{00000000-1234-1234-1234-123412341234}" type="slidenum">
              <a:rPr lang="en"/>
              <a:pPr/>
              <a:t>8</a:t>
            </a:fld>
            <a:endParaRPr/>
          </a:p>
        </p:txBody>
      </p:sp>
      <p:sp>
        <p:nvSpPr>
          <p:cNvPr id="6" name="TextBox 8"/>
          <p:cNvSpPr txBox="1">
            <a:spLocks noChangeArrowheads="1"/>
          </p:cNvSpPr>
          <p:nvPr/>
        </p:nvSpPr>
        <p:spPr bwMode="auto">
          <a:xfrm>
            <a:off x="35084" y="2167290"/>
            <a:ext cx="12184380" cy="159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err="1">
                <a:latin typeface="Times New Roman" pitchFamily="18" charset="0"/>
                <a:cs typeface="Times New Roman" pitchFamily="18" charset="0"/>
              </a:rPr>
              <a:t>Bôi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đen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đoạn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văn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bản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sau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đó</a:t>
            </a:r>
            <a:r>
              <a:rPr lang="en-US" altLang="vi-VN" dirty="0" smtClean="0">
                <a:latin typeface="Times New Roman" pitchFamily="18" charset="0"/>
                <a:cs typeface="Times New Roman" pitchFamily="18" charset="0"/>
              </a:rPr>
              <a:t>:</a:t>
            </a:r>
          </a:p>
          <a:p>
            <a:pPr eaLnBrk="1" hangingPunct="1"/>
            <a:endParaRPr lang="en-US" altLang="vi-VN" dirty="0">
              <a:latin typeface="Times New Roman" pitchFamily="18" charset="0"/>
              <a:cs typeface="Times New Roman" pitchFamily="18" charset="0"/>
            </a:endParaRPr>
          </a:p>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vi-VN" altLang="vi-VN" dirty="0" smtClean="0">
                <a:latin typeface="Times New Roman" pitchFamily="18" charset="0"/>
                <a:cs typeface="Times New Roman" pitchFamily="18" charset="0"/>
              </a:rPr>
              <a:t>để</a:t>
            </a:r>
            <a:r>
              <a:rPr lang="en-US" altLang="vi-VN" dirty="0" smtClean="0">
                <a:latin typeface="Times New Roman" pitchFamily="18" charset="0"/>
                <a:cs typeface="Times New Roman" pitchFamily="18" charset="0"/>
              </a:rPr>
              <a:t> </a:t>
            </a:r>
            <a:r>
              <a:rPr lang="en-US" altLang="vi-VN" dirty="0">
                <a:latin typeface="Times New Roman" pitchFamily="18" charset="0"/>
                <a:cs typeface="Times New Roman" pitchFamily="18" charset="0"/>
              </a:rPr>
              <a:t>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7" name="TextBox 9"/>
          <p:cNvSpPr txBox="1">
            <a:spLocks noChangeArrowheads="1"/>
          </p:cNvSpPr>
          <p:nvPr/>
        </p:nvSpPr>
        <p:spPr bwMode="auto">
          <a:xfrm>
            <a:off x="81977" y="3987216"/>
            <a:ext cx="12184380" cy="60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vi-VN" altLang="vi-VN" dirty="0" smtClean="0">
                <a:latin typeface="Times New Roman" pitchFamily="18" charset="0"/>
                <a:cs typeface="Times New Roman" pitchFamily="18" charset="0"/>
              </a:rPr>
              <a:t>để</a:t>
            </a:r>
            <a:r>
              <a:rPr lang="en-US" altLang="vi-VN" dirty="0" smtClean="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8" name="TextBox 11"/>
          <p:cNvSpPr txBox="1">
            <a:spLocks noChangeArrowheads="1"/>
          </p:cNvSpPr>
          <p:nvPr/>
        </p:nvSpPr>
        <p:spPr bwMode="auto">
          <a:xfrm>
            <a:off x="35083" y="5351931"/>
            <a:ext cx="11699717" cy="1100943"/>
          </a:xfrm>
          <a:prstGeom prst="rect">
            <a:avLst/>
          </a:prstGeom>
          <a:ln/>
        </p:spPr>
        <p:style>
          <a:lnRef idx="1">
            <a:schemeClr val="accent3"/>
          </a:lnRef>
          <a:fillRef idx="3">
            <a:schemeClr val="accent3"/>
          </a:fillRef>
          <a:effectRef idx="2">
            <a:schemeClr val="accent3"/>
          </a:effectRef>
          <a:fontRef idx="minor">
            <a:schemeClr val="lt1"/>
          </a:fontRef>
        </p:style>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b="1" i="1" dirty="0">
                <a:solidFill>
                  <a:srgbClr val="FF0000"/>
                </a:solidFill>
                <a:latin typeface="Times New Roman" pitchFamily="18" charset="0"/>
                <a:cs typeface="Times New Roman" pitchFamily="18" charset="0"/>
              </a:rPr>
              <a:t>L</a:t>
            </a:r>
            <a:r>
              <a:rPr lang="vi-VN" altLang="vi-VN" b="1" i="1" dirty="0">
                <a:solidFill>
                  <a:srgbClr val="FF0000"/>
                </a:solidFill>
                <a:latin typeface="Times New Roman" pitchFamily="18" charset="0"/>
                <a:cs typeface="Times New Roman" pitchFamily="18" charset="0"/>
              </a:rPr>
              <a:t>ư</a:t>
            </a:r>
            <a:r>
              <a:rPr lang="en-US" altLang="vi-VN" b="1" i="1" dirty="0">
                <a:solidFill>
                  <a:srgbClr val="FF0000"/>
                </a:solidFill>
                <a:latin typeface="Times New Roman" pitchFamily="18" charset="0"/>
                <a:cs typeface="Times New Roman" pitchFamily="18" charset="0"/>
              </a:rPr>
              <a:t>u ý: </a:t>
            </a:r>
            <a:r>
              <a:rPr lang="en-US" altLang="vi-VN" dirty="0" err="1">
                <a:latin typeface="Times New Roman" pitchFamily="18" charset="0"/>
                <a:cs typeface="Times New Roman" pitchFamily="18" charset="0"/>
              </a:rPr>
              <a:t>Có</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thể</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en-US" altLang="vi-VN" dirty="0" err="1" smtClean="0">
                <a:latin typeface="Times New Roman" pitchFamily="18" charset="0"/>
                <a:cs typeface="Times New Roman" pitchFamily="18" charset="0"/>
              </a:rPr>
              <a:t>hoặc</a:t>
            </a:r>
            <a:r>
              <a:rPr lang="en-US" altLang="vi-VN" dirty="0" smtClean="0">
                <a:latin typeface="Times New Roman" pitchFamily="18" charset="0"/>
                <a:cs typeface="Times New Roman" pitchFamily="18" charset="0"/>
              </a:rPr>
              <a:t>         </a:t>
            </a:r>
            <a:r>
              <a:rPr lang="en-US" altLang="vi-VN" dirty="0" err="1">
                <a:latin typeface="Times New Roman" pitchFamily="18" charset="0"/>
                <a:cs typeface="Times New Roman" pitchFamily="18" charset="0"/>
              </a:rPr>
              <a:t>một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nhiều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lần</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để</a:t>
            </a:r>
            <a:r>
              <a:rPr lang="en-US" altLang="vi-VN" dirty="0">
                <a:latin typeface="Times New Roman" pitchFamily="18" charset="0"/>
                <a:cs typeface="Times New Roman" pitchFamily="18" charset="0"/>
              </a:rPr>
              <a:t> 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7083669" y="3762140"/>
            <a:ext cx="1764324" cy="217771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3327700" y="3943249"/>
            <a:ext cx="1756824" cy="1996603"/>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4775738" y="5364354"/>
            <a:ext cx="617572" cy="701861"/>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6424247" y="5252287"/>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122441" y="897091"/>
            <a:ext cx="9525000" cy="923320"/>
          </a:xfrm>
          <a:prstGeom prst="rect">
            <a:avLst/>
          </a:prstGeom>
          <a:noFill/>
        </p:spPr>
        <p:txBody>
          <a:bodyPr wrap="square" lIns="91430" tIns="45715" rIns="91430" bIns="45715" rtlCol="0">
            <a:spAutoFit/>
          </a:bodyPr>
          <a:lstStyle/>
          <a:p>
            <a:pPr algn="ctr"/>
            <a:r>
              <a:rPr lang="en-US" sz="5400" b="1" dirty="0">
                <a:latin typeface="Times New Roman" pitchFamily="18" charset="0"/>
                <a:cs typeface="Times New Roman" pitchFamily="18" charset="0"/>
              </a:rPr>
              <a:t>1. </a:t>
            </a:r>
            <a:r>
              <a:rPr lang="en-US" sz="5400" b="1" dirty="0" err="1">
                <a:latin typeface="Times New Roman" pitchFamily="18" charset="0"/>
                <a:cs typeface="Times New Roman" pitchFamily="18" charset="0"/>
              </a:rPr>
              <a:t>Thụt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lề</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đoạn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văn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bản</a:t>
            </a:r>
            <a:endParaRPr lang="en-US" sz="5400" b="1" dirty="0">
              <a:latin typeface="Times New Roman" pitchFamily="18" charset="0"/>
              <a:cs typeface="Times New Roman" pitchFamily="18" charset="0"/>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3468011" y="3037891"/>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3546688" y="3966311"/>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69342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27360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2.00855E-6 2.09877E-6 L -0.02257 -0.18017 " pathEditMode="relative" rAng="0" ptsTypes="AA">
                                      <p:cBhvr>
                                        <p:cTn id="12" dur="1000" fill="hold"/>
                                        <p:tgtEl>
                                          <p:spTgt spid="10"/>
                                        </p:tgtEl>
                                        <p:attrNameLst>
                                          <p:attrName>ppt_x</p:attrName>
                                          <p:attrName>ppt_y</p:attrName>
                                        </p:attrNameLst>
                                      </p:cBhvr>
                                      <p:rCtr x="-1135" y="-9008"/>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5" presetClass="path" presetSubtype="0" accel="50000" decel="50000" fill="hold" nodeType="afterEffect">
                                  <p:stCondLst>
                                    <p:cond delay="0"/>
                                  </p:stCondLst>
                                  <p:childTnLst>
                                    <p:animMotion origin="layout" path="M 1.11111E-6 3.82716E-6 L -0.30476 -0.08951 " pathEditMode="relative" rAng="0" ptsTypes="AA">
                                      <p:cBhvr>
                                        <p:cTn id="27" dur="1000" fill="hold"/>
                                        <p:tgtEl>
                                          <p:spTgt spid="9"/>
                                        </p:tgtEl>
                                        <p:attrNameLst>
                                          <p:attrName>ppt_x</p:attrName>
                                          <p:attrName>ppt_y</p:attrName>
                                        </p:attrNameLst>
                                      </p:cBhvr>
                                      <p:rCtr x="-15238" y="-4475"/>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50" name="Google Shape;350;p28"/>
          <p:cNvSpPr txBox="1">
            <a:spLocks noGrp="1"/>
          </p:cNvSpPr>
          <p:nvPr>
            <p:ph type="sldNum" idx="12"/>
          </p:nvPr>
        </p:nvSpPr>
        <p:spPr>
          <a:xfrm>
            <a:off x="5638230" y="7602600"/>
            <a:ext cx="610740" cy="626400"/>
          </a:xfrm>
          <a:prstGeom prst="rect">
            <a:avLst/>
          </a:prstGeom>
        </p:spPr>
        <p:txBody>
          <a:bodyPr spcFirstLastPara="1" wrap="square" lIns="128707" tIns="128707" rIns="128707" bIns="128707" anchor="t" anchorCtr="0">
            <a:noAutofit/>
          </a:bodyPr>
          <a:lstStyle/>
          <a:p>
            <a:fld id="{00000000-1234-1234-1234-123412341234}" type="slidenum">
              <a:rPr lang="en"/>
              <a:pPr/>
              <a:t>9</a:t>
            </a:fld>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391" y="4642338"/>
            <a:ext cx="2514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1371600" y="1989030"/>
            <a:ext cx="9601199" cy="306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00" indent="-571500" eaLnBrk="1" hangingPunct="1">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dòng</a:t>
            </a:r>
            <a:r>
              <a:rPr lang="en-US" altLang="vi-VN" sz="3700" dirty="0">
                <a:solidFill>
                  <a:srgbClr val="0033CC"/>
                </a:solidFill>
                <a:latin typeface="Times New Roman" pitchFamily="18" charset="0"/>
                <a:cs typeface="Times New Roman" pitchFamily="18" charset="0"/>
              </a:rPr>
              <a:t>:</a:t>
            </a:r>
            <a:r>
              <a:rPr lang="en-US" altLang="vi-VN" sz="3700" dirty="0">
                <a:latin typeface="Times New Roman" pitchFamily="18" charset="0"/>
                <a:cs typeface="Times New Roman" pitchFamily="18" charset="0"/>
              </a:rPr>
              <a:t> </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lệnh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chọn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một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trong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thông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số</a:t>
            </a:r>
            <a:r>
              <a:rPr lang="en-US" altLang="vi-VN" sz="3900" dirty="0">
                <a:latin typeface="Times New Roman" pitchFamily="18" charset="0"/>
                <a:cs typeface="Times New Roman" pitchFamily="18" charset="0"/>
              </a:rPr>
              <a:t>. </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176954"/>
            <a:ext cx="297240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57908" y="685800"/>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549" y="3733800"/>
            <a:ext cx="1114651"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934203" y="17031"/>
            <a:ext cx="5867401" cy="483470"/>
          </a:xfrm>
          <a:prstGeom prst="rect">
            <a:avLst/>
          </a:prstGeom>
          <a:noFill/>
        </p:spPr>
        <p:txBody>
          <a:bodyPr wrap="square" lIns="128276" tIns="64137" rIns="128276" bIns="64137" rtlCol="0">
            <a:spAutoFit/>
          </a:bodyPr>
          <a:lstStyle/>
          <a:p>
            <a:r>
              <a:rPr lang="vi-VN" i="1" dirty="0" smtClean="0">
                <a:latin typeface="Times New Roman" pitchFamily="18" charset="0"/>
                <a:cs typeface="Times New Roman" pitchFamily="18" charset="0"/>
              </a:rPr>
              <a:t>Thứ ba, ngày 20 tháng 10 năm 2020</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31623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63" presetClass="path" presetSubtype="0" accel="50000" decel="50000" fill="hold" nodeType="withEffect">
                                  <p:stCondLst>
                                    <p:cond delay="0"/>
                                  </p:stCondLst>
                                  <p:childTnLst>
                                    <p:animMotion origin="layout" path="M 0.03526 0.00289 L 0.28526 0.00289 " pathEditMode="relative" rAng="0" ptsTypes="AA">
                                      <p:cBhvr>
                                        <p:cTn id="14" dur="1000" fill="hold"/>
                                        <p:tgtEl>
                                          <p:spTgt spid="7"/>
                                        </p:tgtEl>
                                        <p:attrNameLst>
                                          <p:attrName>ppt_x</p:attrName>
                                          <p:attrName>ppt_y</p:attrName>
                                        </p:attrNameLst>
                                      </p:cBhvr>
                                      <p:rCtr x="12500" y="0"/>
                                    </p:animMotion>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53" presetClass="exit" presetSubtype="32" fill="hold" nodeType="with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1500"/>
                            </p:stCondLst>
                            <p:childTnLst>
                              <p:par>
                                <p:cTn id="25" presetID="24"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662</Words>
  <Application>Microsoft Office PowerPoint</Application>
  <PresentationFormat>Custom</PresentationFormat>
  <Paragraphs>111</Paragraphs>
  <Slides>18</Slides>
  <Notes>11</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Puck template</vt:lpstr>
      <vt:lpstr>1_Puck template</vt:lpstr>
      <vt:lpstr>2_Puck template</vt:lpstr>
      <vt:lpstr>Môn: Tin học</vt:lpstr>
      <vt:lpstr>PowerPoint Presentation</vt:lpstr>
      <vt:lpstr>PowerPoint Presentation</vt:lpstr>
      <vt:lpstr>PowerPoint Presentation</vt:lpstr>
      <vt:lpstr>MỤC TIÊU</vt:lpstr>
      <vt:lpstr> Hang Sơn Đoòng Hang Sơn Đoòng tại xã Tân Trạch, huyện Bố Trạch tỉnh Quảng Bình của Việt Nam được coi là hang động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 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Google Earth. Dưới sự hướng dẫn của ông, họ đã đi sâu vào hang, chụp ảnh, đo đạc và thu thập dữ kiện khoa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SKY</cp:lastModifiedBy>
  <cp:revision>55</cp:revision>
  <dcterms:created xsi:type="dcterms:W3CDTF">2019-10-13T09:09:41Z</dcterms:created>
  <dcterms:modified xsi:type="dcterms:W3CDTF">2021-02-26T02:02:13Z</dcterms:modified>
</cp:coreProperties>
</file>