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83" r:id="rId2"/>
    <p:sldId id="279" r:id="rId3"/>
    <p:sldId id="268" r:id="rId4"/>
    <p:sldId id="269" r:id="rId5"/>
    <p:sldId id="284" r:id="rId6"/>
    <p:sldId id="274" r:id="rId7"/>
    <p:sldId id="285" r:id="rId8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606" y="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1319E-6277-4E16-B996-5F87D83CD783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FE1319E-6277-4E16-B996-5F87D83CD783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0E1AD2E-1036-4A94-A736-A03E8B95C3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21"/>
          <p:cNvSpPr>
            <a:spLocks noChangeArrowheads="1" noChangeShapeType="1" noTextEdit="1"/>
          </p:cNvSpPr>
          <p:nvPr/>
        </p:nvSpPr>
        <p:spPr bwMode="auto">
          <a:xfrm>
            <a:off x="609600" y="990600"/>
            <a:ext cx="2133600" cy="1066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ahoma"/>
                <a:ea typeface="Tahoma"/>
                <a:cs typeface="Tahoma"/>
              </a:rPr>
              <a:t>Chủ đề I</a:t>
            </a:r>
            <a:endParaRPr lang="en-US" sz="3600" b="1" kern="1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ahoma"/>
              <a:ea typeface="Tahoma"/>
              <a:cs typeface="Tahoma"/>
            </a:endParaRPr>
          </a:p>
        </p:txBody>
      </p:sp>
      <p:sp>
        <p:nvSpPr>
          <p:cNvPr id="2055" name="WordArt 26"/>
          <p:cNvSpPr>
            <a:spLocks noChangeArrowheads="1" noChangeShapeType="1" noTextEdit="1"/>
          </p:cNvSpPr>
          <p:nvPr/>
        </p:nvSpPr>
        <p:spPr bwMode="auto">
          <a:xfrm>
            <a:off x="3215322" y="1033780"/>
            <a:ext cx="54768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808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KHÁM PHÁ MÁY TÍNH</a:t>
            </a:r>
          </a:p>
        </p:txBody>
      </p:sp>
      <p:sp>
        <p:nvSpPr>
          <p:cNvPr id="2056" name="WordArt 29"/>
          <p:cNvSpPr>
            <a:spLocks noChangeArrowheads="1" noChangeShapeType="1" noTextEdit="1"/>
          </p:cNvSpPr>
          <p:nvPr/>
        </p:nvSpPr>
        <p:spPr bwMode="auto">
          <a:xfrm>
            <a:off x="3571240" y="2387600"/>
            <a:ext cx="2362200" cy="6096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71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Bài </a:t>
            </a:r>
            <a:r>
              <a:rPr lang="en-US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4 </a:t>
            </a:r>
            <a:endParaRPr lang="en-US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Arial"/>
              <a:cs typeface="Arial"/>
            </a:endParaRPr>
          </a:p>
        </p:txBody>
      </p:sp>
      <p:sp>
        <p:nvSpPr>
          <p:cNvPr id="2057" name="WordArt 30"/>
          <p:cNvSpPr>
            <a:spLocks noChangeArrowheads="1" noChangeShapeType="1" noTextEdit="1"/>
          </p:cNvSpPr>
          <p:nvPr/>
        </p:nvSpPr>
        <p:spPr bwMode="auto">
          <a:xfrm>
            <a:off x="1295400" y="3505200"/>
            <a:ext cx="6376988" cy="1981200"/>
          </a:xfrm>
          <a:prstGeom prst="rect">
            <a:avLst/>
          </a:prstGeom>
        </p:spPr>
        <p:txBody>
          <a:bodyPr wrap="none" fromWordArt="1">
            <a:prstTxWarp prst="textChevronInverted">
              <a:avLst/>
            </a:prstTxWarp>
          </a:bodyPr>
          <a:lstStyle/>
          <a:p>
            <a:pPr algn="ctr">
              <a:defRPr/>
            </a:pPr>
            <a:r>
              <a:rPr lang="en-US" sz="3600" b="1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00"/>
                    </a:gs>
                    <a:gs pos="50000">
                      <a:srgbClr val="761800"/>
                    </a:gs>
                    <a:gs pos="100000">
                      <a:srgbClr val="FF33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THƯ ĐIỆN 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00"/>
                    </a:gs>
                    <a:gs pos="50000">
                      <a:srgbClr val="761800"/>
                    </a:gs>
                    <a:gs pos="100000">
                      <a:srgbClr val="FF33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TỬ </a:t>
            </a:r>
            <a:r>
              <a:rPr lang="en-US" sz="3600" b="1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00"/>
                    </a:gs>
                    <a:gs pos="50000">
                      <a:srgbClr val="761800"/>
                    </a:gs>
                    <a:gs pos="100000">
                      <a:srgbClr val="FF33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(TIẾP 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00"/>
                    </a:gs>
                    <a:gs pos="50000">
                      <a:srgbClr val="761800"/>
                    </a:gs>
                    <a:gs pos="100000">
                      <a:srgbClr val="FF3300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THEO)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3300"/>
                  </a:gs>
                  <a:gs pos="50000">
                    <a:srgbClr val="761800"/>
                  </a:gs>
                  <a:gs pos="100000">
                    <a:srgbClr val="FF3300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04800" y="304800"/>
            <a:ext cx="839980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1.Gửi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đính</a:t>
            </a:r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kèm</a:t>
            </a:r>
            <a:endParaRPr lang="en-US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10" descr="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295400"/>
            <a:ext cx="8915400" cy="5199019"/>
          </a:xfrm>
          <a:prstGeom prst="rect">
            <a:avLst/>
          </a:prstGeom>
        </p:spPr>
      </p:pic>
      <p:sp>
        <p:nvSpPr>
          <p:cNvPr id="18" name="Oval Callout 17"/>
          <p:cNvSpPr/>
          <p:nvPr/>
        </p:nvSpPr>
        <p:spPr>
          <a:xfrm>
            <a:off x="4648200" y="2209800"/>
            <a:ext cx="3733800" cy="1219200"/>
          </a:xfrm>
          <a:prstGeom prst="wedgeEllipseCallout">
            <a:avLst>
              <a:gd name="adj1" fmla="val -139247"/>
              <a:gd name="adj2" fmla="val -11256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1)</a:t>
            </a:r>
            <a:r>
              <a:rPr lang="en-US" sz="2400" dirty="0" err="1" smtClean="0">
                <a:solidFill>
                  <a:schemeClr val="tx1"/>
                </a:solidFill>
              </a:rPr>
              <a:t>Nháy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chuột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soạn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thư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19" name="Picture 18" descr="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0464" y="1923361"/>
            <a:ext cx="6163536" cy="4934639"/>
          </a:xfrm>
          <a:prstGeom prst="rect">
            <a:avLst/>
          </a:prstGeom>
        </p:spPr>
      </p:pic>
      <p:sp>
        <p:nvSpPr>
          <p:cNvPr id="20" name="Oval Callout 19"/>
          <p:cNvSpPr/>
          <p:nvPr/>
        </p:nvSpPr>
        <p:spPr>
          <a:xfrm>
            <a:off x="5334000" y="4495800"/>
            <a:ext cx="2133600" cy="1368152"/>
          </a:xfrm>
          <a:prstGeom prst="wedgeEllipseCallout">
            <a:avLst>
              <a:gd name="adj1" fmla="val -51685"/>
              <a:gd name="adj2" fmla="val -89229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4)</a:t>
            </a:r>
            <a:r>
              <a:rPr lang="en-US" sz="2400" dirty="0" err="1" smtClean="0">
                <a:solidFill>
                  <a:schemeClr val="tx1"/>
                </a:solidFill>
              </a:rPr>
              <a:t>Soạn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nội</a:t>
            </a:r>
            <a:r>
              <a:rPr lang="en-US" sz="2400" dirty="0" smtClean="0">
                <a:solidFill>
                  <a:schemeClr val="tx1"/>
                </a:solidFill>
              </a:rPr>
              <a:t> dung </a:t>
            </a:r>
            <a:r>
              <a:rPr lang="en-US" sz="2400" dirty="0" err="1" smtClean="0">
                <a:solidFill>
                  <a:schemeClr val="tx1"/>
                </a:solidFill>
              </a:rPr>
              <a:t>thư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1" name="Oval Callout 20"/>
          <p:cNvSpPr/>
          <p:nvPr/>
        </p:nvSpPr>
        <p:spPr>
          <a:xfrm>
            <a:off x="685800" y="4343400"/>
            <a:ext cx="2133600" cy="1368152"/>
          </a:xfrm>
          <a:prstGeom prst="wedgeEllipseCallout">
            <a:avLst>
              <a:gd name="adj1" fmla="val 91172"/>
              <a:gd name="adj2" fmla="val -139862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3)</a:t>
            </a:r>
            <a:r>
              <a:rPr lang="en-US" sz="2400" dirty="0" err="1" smtClean="0">
                <a:solidFill>
                  <a:schemeClr val="tx1"/>
                </a:solidFill>
              </a:rPr>
              <a:t>Gõ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tiêu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đề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cho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bức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thư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3" name="Oval Callout 22"/>
          <p:cNvSpPr/>
          <p:nvPr/>
        </p:nvSpPr>
        <p:spPr>
          <a:xfrm>
            <a:off x="-304800" y="1371600"/>
            <a:ext cx="2743200" cy="1439605"/>
          </a:xfrm>
          <a:prstGeom prst="wedgeEllipseCallout">
            <a:avLst>
              <a:gd name="adj1" fmla="val 80133"/>
              <a:gd name="adj2" fmla="val 34313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2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  <a:r>
              <a:rPr lang="en-US" sz="2400" dirty="0" err="1" smtClean="0">
                <a:solidFill>
                  <a:schemeClr val="tx1"/>
                </a:solidFill>
              </a:rPr>
              <a:t>Gõ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địa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chỉ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của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người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nhận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4303913"/>
      </p:ext>
    </p:extLst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8" grpId="0" animBg="1"/>
      <p:bldP spid="20" grpId="0" animBg="1"/>
      <p:bldP spid="21" grpId="0" animBg="1"/>
      <p:bldP spid="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685800"/>
            <a:ext cx="8686800" cy="6172200"/>
          </a:xfrm>
          <a:prstGeom prst="rect">
            <a:avLst/>
          </a:prstGeom>
        </p:spPr>
      </p:pic>
      <p:sp>
        <p:nvSpPr>
          <p:cNvPr id="8" name="Oval Callout 7"/>
          <p:cNvSpPr/>
          <p:nvPr/>
        </p:nvSpPr>
        <p:spPr>
          <a:xfrm>
            <a:off x="3581400" y="3352800"/>
            <a:ext cx="3962400" cy="1368152"/>
          </a:xfrm>
          <a:prstGeom prst="wedgeEllipseCallout">
            <a:avLst>
              <a:gd name="adj1" fmla="val -61275"/>
              <a:gd name="adj2" fmla="val 178109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1)</a:t>
            </a:r>
            <a:r>
              <a:rPr lang="en-US" sz="2800" dirty="0" err="1" smtClean="0">
                <a:solidFill>
                  <a:schemeClr val="tx1"/>
                </a:solidFill>
              </a:rPr>
              <a:t>Nháy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chuột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vào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hình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cái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ghim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685800"/>
            <a:ext cx="86868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Oval Callout 12"/>
          <p:cNvSpPr/>
          <p:nvPr/>
        </p:nvSpPr>
        <p:spPr>
          <a:xfrm>
            <a:off x="4343400" y="3200400"/>
            <a:ext cx="4343400" cy="1795287"/>
          </a:xfrm>
          <a:prstGeom prst="wedgeEllipseCallout">
            <a:avLst>
              <a:gd name="adj1" fmla="val -67219"/>
              <a:gd name="adj2" fmla="val -88470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2) </a:t>
            </a:r>
            <a:r>
              <a:rPr lang="en-US" sz="2800" dirty="0" err="1" smtClean="0">
                <a:solidFill>
                  <a:schemeClr val="tx1"/>
                </a:solidFill>
              </a:rPr>
              <a:t>Mở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thư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mục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có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chứa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tệp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muốn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gửi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và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nháy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chuột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vào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tệp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muốn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gửi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4" name="Oval Callout 13"/>
          <p:cNvSpPr/>
          <p:nvPr/>
        </p:nvSpPr>
        <p:spPr>
          <a:xfrm>
            <a:off x="2667000" y="5062713"/>
            <a:ext cx="2286000" cy="1033287"/>
          </a:xfrm>
          <a:prstGeom prst="wedgeEllipseCallout">
            <a:avLst>
              <a:gd name="adj1" fmla="val 122931"/>
              <a:gd name="adj2" fmla="val 80312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3) </a:t>
            </a:r>
            <a:r>
              <a:rPr lang="en-US" sz="2800" dirty="0" err="1" smtClean="0">
                <a:solidFill>
                  <a:schemeClr val="tx1"/>
                </a:solidFill>
              </a:rPr>
              <a:t>Chọn</a:t>
            </a:r>
            <a:r>
              <a:rPr lang="en-US" sz="2800" dirty="0" smtClean="0">
                <a:solidFill>
                  <a:schemeClr val="tx1"/>
                </a:solidFill>
              </a:rPr>
              <a:t> Open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3344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609600"/>
            <a:ext cx="8686800" cy="6019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04800" y="3581400"/>
            <a:ext cx="8534400" cy="16764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gửi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Callout 6"/>
          <p:cNvSpPr/>
          <p:nvPr/>
        </p:nvSpPr>
        <p:spPr>
          <a:xfrm>
            <a:off x="2667000" y="5062713"/>
            <a:ext cx="2286000" cy="1033287"/>
          </a:xfrm>
          <a:prstGeom prst="wedgeEllipseCallout">
            <a:avLst>
              <a:gd name="adj1" fmla="val -109905"/>
              <a:gd name="adj2" fmla="val 68425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4) </a:t>
            </a:r>
            <a:r>
              <a:rPr lang="en-US" sz="2800" dirty="0" err="1" smtClean="0">
                <a:solidFill>
                  <a:schemeClr val="tx1"/>
                </a:solidFill>
              </a:rPr>
              <a:t>Chọn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Gửi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1484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88392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2. NHẬN THƯ CÓ TỆP TIN </a:t>
            </a:r>
          </a:p>
          <a:p>
            <a:pPr algn="ctr"/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ĐÍNH KÈM</a:t>
            </a:r>
            <a:endParaRPr lang="en-US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9" descr="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95400"/>
            <a:ext cx="8915400" cy="5181600"/>
          </a:xfrm>
          <a:prstGeom prst="rect">
            <a:avLst/>
          </a:prstGeom>
        </p:spPr>
      </p:pic>
      <p:sp>
        <p:nvSpPr>
          <p:cNvPr id="11" name="Rounded Rectangular Callout 10"/>
          <p:cNvSpPr/>
          <p:nvPr/>
        </p:nvSpPr>
        <p:spPr>
          <a:xfrm>
            <a:off x="3810000" y="1219200"/>
            <a:ext cx="3200400" cy="1616964"/>
          </a:xfrm>
          <a:prstGeom prst="wedgeRoundRectCallout">
            <a:avLst>
              <a:gd name="adj1" fmla="val 70942"/>
              <a:gd name="adj2" fmla="val 107853"/>
              <a:gd name="adj3" fmla="val 1666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</a:rPr>
              <a:t>Hình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cái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ghim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cho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biết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thư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có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đính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kèm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tệp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3" name="Rounded Rectangular Callout 12"/>
          <p:cNvSpPr/>
          <p:nvPr/>
        </p:nvSpPr>
        <p:spPr>
          <a:xfrm>
            <a:off x="609600" y="4648200"/>
            <a:ext cx="3200400" cy="1616964"/>
          </a:xfrm>
          <a:prstGeom prst="wedgeRoundRectCallout">
            <a:avLst>
              <a:gd name="adj1" fmla="val 83948"/>
              <a:gd name="adj2" fmla="val -98834"/>
              <a:gd name="adj3" fmla="val 1666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1)</a:t>
            </a:r>
            <a:r>
              <a:rPr lang="en-US" sz="2800" dirty="0" err="1" smtClean="0">
                <a:solidFill>
                  <a:schemeClr val="tx1"/>
                </a:solidFill>
              </a:rPr>
              <a:t>Nháy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đúp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chuột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mở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thư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đến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1484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685800"/>
            <a:ext cx="8915400" cy="5867400"/>
          </a:xfrm>
          <a:prstGeom prst="rect">
            <a:avLst/>
          </a:prstGeom>
        </p:spPr>
      </p:pic>
      <p:sp>
        <p:nvSpPr>
          <p:cNvPr id="5" name="Rounded Rectangular Callout 4"/>
          <p:cNvSpPr/>
          <p:nvPr/>
        </p:nvSpPr>
        <p:spPr>
          <a:xfrm>
            <a:off x="4953000" y="5181600"/>
            <a:ext cx="3200400" cy="1312164"/>
          </a:xfrm>
          <a:prstGeom prst="wedgeRoundRectCallout">
            <a:avLst>
              <a:gd name="adj1" fmla="val -103260"/>
              <a:gd name="adj2" fmla="val 11099"/>
              <a:gd name="adj3" fmla="val 1666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2) </a:t>
            </a:r>
            <a:r>
              <a:rPr lang="en-US" sz="2800" dirty="0" err="1" smtClean="0">
                <a:solidFill>
                  <a:schemeClr val="tx1"/>
                </a:solidFill>
              </a:rPr>
              <a:t>Nháy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vào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mũi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tên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để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tải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về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6" name="Picture 5" descr="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685800"/>
            <a:ext cx="8686800" cy="6172200"/>
          </a:xfrm>
          <a:prstGeom prst="rect">
            <a:avLst/>
          </a:prstGeom>
        </p:spPr>
      </p:pic>
      <p:sp>
        <p:nvSpPr>
          <p:cNvPr id="7" name="Rounded Rectangular Callout 6"/>
          <p:cNvSpPr/>
          <p:nvPr/>
        </p:nvSpPr>
        <p:spPr>
          <a:xfrm>
            <a:off x="4724400" y="2362200"/>
            <a:ext cx="2895600" cy="1616964"/>
          </a:xfrm>
          <a:prstGeom prst="wedgeRoundRectCallout">
            <a:avLst>
              <a:gd name="adj1" fmla="val -58842"/>
              <a:gd name="adj2" fmla="val -111494"/>
              <a:gd name="adj3" fmla="val 1666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3) </a:t>
            </a:r>
            <a:r>
              <a:rPr lang="en-US" sz="2800" dirty="0" err="1" smtClean="0">
                <a:solidFill>
                  <a:schemeClr val="tx1"/>
                </a:solidFill>
              </a:rPr>
              <a:t>Mở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thư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mục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sẽ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lưu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tệp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tải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về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2209800" y="4343400"/>
            <a:ext cx="2895600" cy="1616964"/>
          </a:xfrm>
          <a:prstGeom prst="wedgeRoundRectCallout">
            <a:avLst>
              <a:gd name="adj1" fmla="val 96225"/>
              <a:gd name="adj2" fmla="val 69130"/>
              <a:gd name="adj3" fmla="val 1666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4) </a:t>
            </a:r>
            <a:r>
              <a:rPr lang="en-US" sz="2800" dirty="0" err="1" smtClean="0">
                <a:solidFill>
                  <a:schemeClr val="tx1"/>
                </a:solidFill>
              </a:rPr>
              <a:t>Chọn</a:t>
            </a:r>
            <a:r>
              <a:rPr lang="en-US" sz="2800" dirty="0" smtClean="0">
                <a:solidFill>
                  <a:schemeClr val="tx1"/>
                </a:solidFill>
              </a:rPr>
              <a:t> Save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2078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63207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10&quot;/&gt;&lt;property id=&quot;20307&quot; value=&quot;258&quot;/&gt;&lt;/object&gt;&lt;object type=&quot;3&quot; unique_id=&quot;10006&quot;&gt;&lt;property id=&quot;20148&quot; value=&quot;5&quot;/&gt;&lt;property id=&quot;20300&quot; value=&quot;Slide 11&quot;/&gt;&lt;property id=&quot;20307&quot; value=&quot;259&quot;/&gt;&lt;/object&gt;&lt;object type=&quot;3&quot; unique_id=&quot;10007&quot;&gt;&lt;property id=&quot;20148&quot; value=&quot;5&quot;/&gt;&lt;property id=&quot;20300&quot; value=&quot;Slide 12&quot;/&gt;&lt;property id=&quot;20307&quot; value=&quot;262&quot;/&gt;&lt;/object&gt;&lt;object type=&quot;3&quot; unique_id=&quot;10008&quot;&gt;&lt;property id=&quot;20148&quot; value=&quot;5&quot;/&gt;&lt;property id=&quot;20300&quot; value=&quot;Slide 13&quot;/&gt;&lt;property id=&quot;20307&quot; value=&quot;261&quot;/&gt;&lt;/object&gt;&lt;object type=&quot;3&quot; unique_id=&quot;10010&quot;&gt;&lt;property id=&quot;20148&quot; value=&quot;5&quot;/&gt;&lt;property id=&quot;20300&quot; value=&quot;Slide 14&quot;/&gt;&lt;property id=&quot;20307&quot; value=&quot;263&quot;/&gt;&lt;/object&gt;&lt;object type=&quot;3&quot; unique_id=&quot;10011&quot;&gt;&lt;property id=&quot;20148&quot; value=&quot;5&quot;/&gt;&lt;property id=&quot;20300&quot; value=&quot;Slide 16 - &amp;quot;B.HOẠT ĐỘNG THỰC HÀNH&amp;quot;&quot;/&gt;&lt;property id=&quot;20307&quot; value=&quot;266&quot;/&gt;&lt;/object&gt;&lt;object type=&quot;3&quot; unique_id=&quot;10012&quot;&gt;&lt;property id=&quot;20148&quot; value=&quot;5&quot;/&gt;&lt;property id=&quot;20300&quot; value=&quot;Slide 17&quot;/&gt;&lt;property id=&quot;20307&quot; value=&quot;265&quot;/&gt;&lt;/object&gt;&lt;object type=&quot;3&quot; unique_id=&quot;10013&quot;&gt;&lt;property id=&quot;20148&quot; value=&quot;5&quot;/&gt;&lt;property id=&quot;20300&quot; value=&quot;Slide 18&quot;/&gt;&lt;property id=&quot;20307&quot; value=&quot;264&quot;/&gt;&lt;/object&gt;&lt;object type=&quot;3&quot; unique_id=&quot;10050&quot;&gt;&lt;property id=&quot;20148&quot; value=&quot;5&quot;/&gt;&lt;property id=&quot;20300&quot; value=&quot;Slide 15&quot;/&gt;&lt;property id=&quot;20307&quot; value=&quot;267&quot;/&gt;&lt;/object&gt;&lt;object type=&quot;3&quot; unique_id=&quot;10159&quot;&gt;&lt;property id=&quot;20148&quot; value=&quot;5&quot;/&gt;&lt;property id=&quot;20300&quot; value=&quot;Slide 3&quot;/&gt;&lt;property id=&quot;20307&quot; value=&quot;268&quot;/&gt;&lt;/object&gt;&lt;object type=&quot;3&quot; unique_id=&quot;10160&quot;&gt;&lt;property id=&quot;20148&quot; value=&quot;5&quot;/&gt;&lt;property id=&quot;20300&quot; value=&quot;Slide 4&quot;/&gt;&lt;property id=&quot;20307&quot; value=&quot;269&quot;/&gt;&lt;/object&gt;&lt;object type=&quot;3&quot; unique_id=&quot;10161&quot;&gt;&lt;property id=&quot;20148&quot; value=&quot;5&quot;/&gt;&lt;property id=&quot;20300&quot; value=&quot;Slide 5&quot;/&gt;&lt;property id=&quot;20307&quot; value=&quot;270&quot;/&gt;&lt;/object&gt;&lt;object type=&quot;3&quot; unique_id=&quot;10162&quot;&gt;&lt;property id=&quot;20148&quot; value=&quot;5&quot;/&gt;&lt;property id=&quot;20300&quot; value=&quot;Slide 6&quot;/&gt;&lt;property id=&quot;20307&quot; value=&quot;274&quot;/&gt;&lt;/object&gt;&lt;object type=&quot;3&quot; unique_id=&quot;10261&quot;&gt;&lt;property id=&quot;20148&quot; value=&quot;5&quot;/&gt;&lt;property id=&quot;20300&quot; value=&quot;Slide 19&quot;/&gt;&lt;property id=&quot;20307&quot; value=&quot;275&quot;/&gt;&lt;/object&gt;&lt;object type=&quot;3&quot; unique_id=&quot;10262&quot;&gt;&lt;property id=&quot;20148&quot; value=&quot;5&quot;/&gt;&lt;property id=&quot;20300&quot; value=&quot;Slide 20&quot;/&gt;&lt;property id=&quot;20307&quot; value=&quot;276&quot;/&gt;&lt;/object&gt;&lt;object type=&quot;3&quot; unique_id=&quot;10391&quot;&gt;&lt;property id=&quot;20148&quot; value=&quot;5&quot;/&gt;&lt;property id=&quot;20300&quot; value=&quot;Slide 2&quot;/&gt;&lt;property id=&quot;20307&quot; value=&quot;279&quot;/&gt;&lt;/object&gt;&lt;object type=&quot;3&quot; unique_id=&quot;10392&quot;&gt;&lt;property id=&quot;20148&quot; value=&quot;5&quot;/&gt;&lt;property id=&quot;20300&quot; value=&quot;Slide 7&quot;/&gt;&lt;property id=&quot;20307&quot; value=&quot;282&quot;/&gt;&lt;/object&gt;&lt;object type=&quot;3&quot; unique_id=&quot;10393&quot;&gt;&lt;property id=&quot;20148&quot; value=&quot;5&quot;/&gt;&lt;property id=&quot;20300&quot; value=&quot;Slide 8&quot;/&gt;&lt;property id=&quot;20307&quot; value=&quot;281&quot;/&gt;&lt;/object&gt;&lt;object type=&quot;3&quot; unique_id=&quot;10394&quot;&gt;&lt;property id=&quot;20148&quot; value=&quot;5&quot;/&gt;&lt;property id=&quot;20300&quot; value=&quot;Slide 9&quot;/&gt;&lt;property id=&quot;20307&quot; value=&quot;280&quot;/&gt;&lt;/object&gt;&lt;object type=&quot;3&quot; unique_id=&quot;10417&quot;&gt;&lt;property id=&quot;20148&quot; value=&quot;5&quot;/&gt;&lt;property id=&quot;20300&quot; value=&quot;Slide 1&quot;/&gt;&lt;property id=&quot;20307&quot; value=&quot;283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608</TotalTime>
  <Words>128</Words>
  <Application>Microsoft Office PowerPoint</Application>
  <PresentationFormat>On-screen Show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CKK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3: THƯ ĐIỆN TỬ (EMAIL)</dc:title>
  <dc:creator>Windows User</dc:creator>
  <cp:lastModifiedBy>LAN</cp:lastModifiedBy>
  <cp:revision>67</cp:revision>
  <dcterms:created xsi:type="dcterms:W3CDTF">2018-09-03T07:37:15Z</dcterms:created>
  <dcterms:modified xsi:type="dcterms:W3CDTF">2020-10-02T07:30:45Z</dcterms:modified>
</cp:coreProperties>
</file>