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72" r:id="rId3"/>
    <p:sldId id="258" r:id="rId4"/>
    <p:sldId id="262" r:id="rId5"/>
    <p:sldId id="273" r:id="rId6"/>
    <p:sldId id="271" r:id="rId7"/>
    <p:sldId id="267" r:id="rId8"/>
    <p:sldId id="274" r:id="rId9"/>
    <p:sldId id="263" r:id="rId10"/>
    <p:sldId id="276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2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53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04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5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ADFE5-7D16-4322-AC62-B13326B17906}" type="datetime1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2065" name="Picture 17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066800"/>
            <a:ext cx="1795882" cy="1833372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1524000" y="3124200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 dirty="0" smtClean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TIN HỌC </a:t>
            </a:r>
            <a:endParaRPr lang="en-US" sz="5400" b="1" kern="10" dirty="0">
              <a:ln w="9525">
                <a:round/>
                <a:headEnd/>
                <a:tailEnd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 flipV="1">
            <a:off x="5687325" y="3401324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5" descr="Picture1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 flipV="1">
            <a:off x="-3401326" y="3401328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Picture1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V="1">
            <a:off x="0" y="6785118"/>
            <a:ext cx="9144000" cy="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4" descr="Picture1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295400" y="152400"/>
            <a:ext cx="63246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599" y="1972270"/>
            <a:ext cx="29468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0108" y="3267670"/>
            <a:ext cx="4677884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76200">
                  <a:solidFill>
                    <a:srgbClr val="FF000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Ai </a:t>
            </a:r>
            <a:r>
              <a:rPr lang="en-US" sz="5400" b="1" cap="none" spc="0" dirty="0" err="1" smtClean="0">
                <a:ln w="76200">
                  <a:solidFill>
                    <a:srgbClr val="FF000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nhanh</a:t>
            </a:r>
            <a:r>
              <a:rPr lang="en-US" sz="5400" b="1" cap="none" spc="0" dirty="0" smtClean="0">
                <a:ln w="76200">
                  <a:solidFill>
                    <a:srgbClr val="FF000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 </a:t>
            </a:r>
            <a:r>
              <a:rPr lang="en-US" sz="5400" b="1" cap="none" spc="0" dirty="0" err="1" smtClean="0">
                <a:ln w="76200">
                  <a:solidFill>
                    <a:srgbClr val="FF000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hơn</a:t>
            </a:r>
            <a:endParaRPr lang="en-US" sz="5400" b="1" cap="none" spc="0" dirty="0">
              <a:ln w="76200">
                <a:solidFill>
                  <a:srgbClr val="FF0000"/>
                </a:solidFill>
              </a:ln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761363"/>
            <a:ext cx="8686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Nhóm 3 bạn, một bạn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sao chép tệp,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bạn còn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lại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đổi tên tệp, và bạn còn lại xóa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15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905000"/>
            <a:ext cx="81534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Nêu lại các bước để đổi tên tệp, sao chép tệp và xóa tệp</a:t>
            </a:r>
          </a:p>
          <a:p>
            <a:endParaRPr lang="en-US" sz="2400" b="1" dirty="0" smtClean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200400"/>
            <a:ext cx="81534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sau: </a:t>
            </a:r>
            <a:r>
              <a:rPr lang="en-US" sz="3200" b="1" dirty="0" smtClean="0">
                <a:solidFill>
                  <a:srgbClr val="00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 dụng thiết bị lưu trữ ngoài</a:t>
            </a:r>
          </a:p>
          <a:p>
            <a:endParaRPr lang="en-US" sz="2400" b="1" dirty="0" smtClean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14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r>
              <a:rPr lang="en-US" dirty="0" smtClean="0"/>
              <a:t>KIỂM TRA BÀI CŨ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6868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“hinhanh.png”?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9749" y="3581400"/>
            <a:ext cx="4038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hinhanh.png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3455258" y="3600451"/>
            <a:ext cx="495300" cy="2133600"/>
          </a:xfrm>
          <a:prstGeom prst="leftBrace">
            <a:avLst>
              <a:gd name="adj1" fmla="val 8333"/>
              <a:gd name="adj2" fmla="val 48263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 rot="16200000">
            <a:off x="5276850" y="4248151"/>
            <a:ext cx="495300" cy="838200"/>
          </a:xfrm>
          <a:prstGeom prst="leftBrace">
            <a:avLst>
              <a:gd name="adj1" fmla="val 8333"/>
              <a:gd name="adj2" fmla="val 48263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750408" y="4953000"/>
            <a:ext cx="20193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33950" y="4953000"/>
            <a:ext cx="283845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152400"/>
            <a:ext cx="63246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80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416" y="685800"/>
            <a:ext cx="9144000" cy="16764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</a:t>
            </a:r>
            <a:r>
              <a:rPr lang="en-US" sz="3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TỆP</a:t>
            </a:r>
            <a:endParaRPr lang="en-US" sz="3200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8" name="Picture 7" descr="Capturrr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0" y="2819400"/>
            <a:ext cx="1445172" cy="1676400"/>
          </a:xfrm>
          <a:prstGeom prst="rect">
            <a:avLst/>
          </a:prstGeom>
        </p:spPr>
      </p:pic>
      <p:pic>
        <p:nvPicPr>
          <p:cNvPr id="10" name="Picture 9" descr="Capturff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05200" y="2894201"/>
            <a:ext cx="1524000" cy="1677799"/>
          </a:xfrm>
          <a:prstGeom prst="rect">
            <a:avLst/>
          </a:prstGeom>
        </p:spPr>
      </p:pic>
      <p:pic>
        <p:nvPicPr>
          <p:cNvPr id="11" name="Picture 10" descr="Capture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3600" y="2971800"/>
            <a:ext cx="1592580" cy="16764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95400" y="152400"/>
            <a:ext cx="6324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20574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 smtClean="0">
                <a:solidFill>
                  <a:srgbClr val="FF0000"/>
                </a:solidFill>
              </a:rPr>
              <a:t>1. Đổi tên (Rename) tệp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2743200"/>
            <a:ext cx="5029200" cy="3962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Các thao tác đổi tên tệp: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Bước 1: Nháy phải chuột vào tệp cần đổi tên, chọn Rename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Bước 2: Gõ tên mới cho tệp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Bước 3: Nhấn Enter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143000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4: CÁC THAO TÁC VỚI TỆP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133600"/>
            <a:ext cx="3352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6553200" y="6324600"/>
            <a:ext cx="1219200" cy="228600"/>
          </a:xfrm>
          <a:prstGeom prst="rect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152400"/>
            <a:ext cx="6324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Hinh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uong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8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668482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: Không 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được dùng các ký hiệu sau trong tệp 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/, \, :, ?,”&lt; &gt;. </a:t>
            </a:r>
            <a:r>
              <a:rPr lang="en-US" sz="2800" b="1" i="1" dirty="0" err="1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225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Yes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i="1" dirty="0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3920D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2800" b="1" i="1" dirty="0">
              <a:solidFill>
                <a:srgbClr val="3920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21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17526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 smtClean="0">
                <a:solidFill>
                  <a:srgbClr val="FF0000"/>
                </a:solidFill>
              </a:rPr>
              <a:t>2. Sao chép (Copy) tệp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228600" y="2438400"/>
            <a:ext cx="5105400" cy="4191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dirty="0" err="1" smtClean="0">
                <a:solidFill>
                  <a:srgbClr val="0070C0"/>
                </a:solidFill>
              </a:rPr>
              <a:t>Các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thao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sao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chép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tệp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Bước</a:t>
            </a:r>
            <a:r>
              <a:rPr lang="en-US" dirty="0" smtClean="0">
                <a:solidFill>
                  <a:srgbClr val="0070C0"/>
                </a:solidFill>
              </a:rPr>
              <a:t> 1: </a:t>
            </a:r>
            <a:r>
              <a:rPr lang="en-US" dirty="0" err="1" smtClean="0">
                <a:solidFill>
                  <a:srgbClr val="0070C0"/>
                </a:solidFill>
              </a:rPr>
              <a:t>Nháy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phải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chuột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vào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tệp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cần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sao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chép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chọn</a:t>
            </a:r>
            <a:r>
              <a:rPr lang="en-US" dirty="0" smtClean="0">
                <a:solidFill>
                  <a:srgbClr val="0070C0"/>
                </a:solidFill>
              </a:rPr>
              <a:t> Copy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Bước</a:t>
            </a:r>
            <a:r>
              <a:rPr lang="en-US" dirty="0" smtClean="0">
                <a:solidFill>
                  <a:srgbClr val="0070C0"/>
                </a:solidFill>
              </a:rPr>
              <a:t> 2: </a:t>
            </a:r>
            <a:r>
              <a:rPr lang="en-US" dirty="0" err="1" smtClean="0">
                <a:solidFill>
                  <a:srgbClr val="0070C0"/>
                </a:solidFill>
              </a:rPr>
              <a:t>Mở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mục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sẽ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chứa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nháy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phải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chuột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chọn</a:t>
            </a:r>
            <a:r>
              <a:rPr lang="en-US" dirty="0" smtClean="0">
                <a:solidFill>
                  <a:srgbClr val="0070C0"/>
                </a:solidFill>
              </a:rPr>
              <a:t> Paste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828800"/>
            <a:ext cx="3352800" cy="46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Untitled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0" y="2362200"/>
            <a:ext cx="2400635" cy="281026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00800" y="5410200"/>
            <a:ext cx="3810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33600"/>
            <a:ext cx="87630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Thực hiện thao tác sao chép tệp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HinhVuong.png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sang thư mục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Bài 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2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22098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solidFill>
                  <a:srgbClr val="FF0000"/>
                </a:solidFill>
              </a:rPr>
              <a:t>3</a:t>
            </a:r>
            <a:r>
              <a:rPr lang="en-US" sz="3200" u="sng" dirty="0" smtClean="0">
                <a:solidFill>
                  <a:srgbClr val="FF0000"/>
                </a:solidFill>
              </a:rPr>
              <a:t>. </a:t>
            </a:r>
            <a:r>
              <a:rPr lang="en-US" sz="3200" u="sng" dirty="0" err="1" smtClean="0">
                <a:solidFill>
                  <a:srgbClr val="FF0000"/>
                </a:solidFill>
              </a:rPr>
              <a:t>Xóa</a:t>
            </a:r>
            <a:r>
              <a:rPr lang="en-US" sz="3200" u="sng" dirty="0" smtClean="0">
                <a:solidFill>
                  <a:srgbClr val="FF0000"/>
                </a:solidFill>
              </a:rPr>
              <a:t> (Delete) </a:t>
            </a:r>
            <a:r>
              <a:rPr lang="en-US" sz="3200" u="sng" dirty="0" err="1" smtClean="0">
                <a:solidFill>
                  <a:srgbClr val="FF0000"/>
                </a:solidFill>
              </a:rPr>
              <a:t>tệp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609600" y="2895600"/>
            <a:ext cx="44958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Các thao tác xóa tệp: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Bước 1: Nháy phải chuột vào tệp cần xóa, chọn Delete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Bước 2: Chọn Yes vào cửa sổ vừa xuất hiện/ Nhấn Enter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362200"/>
            <a:ext cx="3352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1295400" y="152400"/>
            <a:ext cx="6324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29 tháng 9 năm 2020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CÁC THAO TÁC VỚI TỆP</a:t>
            </a:r>
            <a:endParaRPr lang="en-US" sz="3200" b="1" dirty="0"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77000" y="6209144"/>
            <a:ext cx="6858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Words>549</Words>
  <Application>Microsoft Office PowerPoint</Application>
  <PresentationFormat>On-screen Show (4:3)</PresentationFormat>
  <Paragraphs>63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Ancuu</vt:lpstr>
      <vt:lpstr>Arial</vt:lpstr>
      <vt:lpstr>Calibri</vt:lpstr>
      <vt:lpstr>Times New Roman</vt:lpstr>
      <vt:lpstr>Office Theme</vt:lpstr>
      <vt:lpstr>PowerPoint Presentation</vt:lpstr>
      <vt:lpstr>KIỂM TRA BÀI CŨ</vt:lpstr>
      <vt:lpstr>BÀI 4: CÁC THAO TÁC VỚI TỆP</vt:lpstr>
      <vt:lpstr>1. Đổi tên (Rename) tệp</vt:lpstr>
      <vt:lpstr>Thực hiện thao tác đổi tên tệp Hinhvuong thành HinhVuong ở Bài 3</vt:lpstr>
      <vt:lpstr>PowerPoint Presentation</vt:lpstr>
      <vt:lpstr>2. Sao chép (Copy) tệp</vt:lpstr>
      <vt:lpstr>Thực hiện thao tác sao chép tệp HinhVuong.png sang thư mục Vẽ ở Bài 3</vt:lpstr>
      <vt:lpstr>3. Xóa (Delete) tệp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PC</cp:lastModifiedBy>
  <cp:revision>117</cp:revision>
  <dcterms:created xsi:type="dcterms:W3CDTF">2017-09-12T01:40:07Z</dcterms:created>
  <dcterms:modified xsi:type="dcterms:W3CDTF">2020-09-27T21:27:26Z</dcterms:modified>
</cp:coreProperties>
</file>