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7" r:id="rId3"/>
    <p:sldId id="259" r:id="rId4"/>
    <p:sldId id="256" r:id="rId5"/>
    <p:sldId id="260" r:id="rId6"/>
    <p:sldId id="258" r:id="rId8"/>
    <p:sldId id="261" r:id="rId9"/>
    <p:sldId id="262" r:id="rId10"/>
    <p:sldId id="264" r:id="rId11"/>
    <p:sldId id="266" r:id="rId12"/>
    <p:sldId id="263" r:id="rId13"/>
    <p:sldId id="26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7171"/>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microsoft.com/office/2007/relationships/media" Target="file:///C:\Users\Admin\Downloads\TI&#202;U%20TI&#7872;N%20PHUNG%20PH&#205;%20-%20PHIM%20HO&#7840;T%20H&#204;NH%20-%20KHO&#7842;NH%20KH&#7854;C%20K&#7922;%20DI&#7878;U%20-%20QU&#192;%20T&#7862;NG%20CU&#7896;C%20S&#7888;NG%20-%20TRUY&#7878;N%20C&#7892;%20T&#205;CH%20(online-video-cutter.com)%20(3).mp4" TargetMode="External"/><Relationship Id="rId1" Type="http://schemas.openxmlformats.org/officeDocument/2006/relationships/video" Target="file:///C:\Users\Admin\Downloads\TI&#202;U%20TI&#7872;N%20PHUNG%20PH&#205;%20-%20PHIM%20HO&#7840;T%20H&#204;NH%20-%20KHO&#7842;NH%20KH&#7854;C%20K&#7922;%20DI&#7878;U%20-%20QU&#192;%20T&#7862;NG%20CU&#7896;C%20S&#7888;NG%20-%20TRUY&#7878;N%20C&#7892;%20T&#205;CH%20(online-video-cutter.com)%20(3).mp4" TargetMode="Externa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microsoft.com/office/2007/relationships/media" Target="file:///C:\Users\Admin\Downloads\TI&#202;U%20TI&#7872;N%20PHUNG%20PH&#205;%20-%20PHIM%20HO&#7840;T%20H&#204;NH%20-%20KHO&#7842;NH%20KH&#7854;C%20K&#7922;%20DI&#7878;U%20-%20QU&#192;%20T&#7862;NG%20CU&#7896;C%20S&#7888;NG%20-%20TRUY&#7878;N%20C&#7892;%20T&#205;CH%20(online-video-cutter.com)%20(1).mp4" TargetMode="External"/><Relationship Id="rId1" Type="http://schemas.openxmlformats.org/officeDocument/2006/relationships/video" Target="file:///C:\Users\Admin\Downloads\TI&#202;U%20TI&#7872;N%20PHUNG%20PH&#205;%20-%20PHIM%20HO&#7840;T%20H&#204;NH%20-%20KHO&#7842;NH%20KH&#7854;C%20K&#7922;%20DI&#7878;U%20-%20QU&#192;%20T&#7862;NG%20CU&#7896;C%20S&#7888;NG%20-%20TRUY&#7878;N%20C&#7892;%20T&#205;CH%20(online-video-cutter.com)%20(1).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1.xml"/><Relationship Id="rId2" Type="http://schemas.microsoft.com/office/2007/relationships/media" Target="../media/media1.mp4"/><Relationship Id="rId1" Type="http://schemas.openxmlformats.org/officeDocument/2006/relationships/video" Target="../media/media1.mp4"/></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s 3"/>
          <p:cNvSpPr/>
          <p:nvPr/>
        </p:nvSpPr>
        <p:spPr>
          <a:xfrm>
            <a:off x="645160" y="3869690"/>
            <a:ext cx="10901680" cy="2306955"/>
          </a:xfrm>
          <a:prstGeom prst="rect">
            <a:avLst/>
          </a:prstGeom>
          <a:noFill/>
          <a:ln>
            <a:noFill/>
          </a:ln>
        </p:spPr>
        <p:txBody>
          <a:bodyPr wrap="none" rtlCol="0" anchor="t">
            <a:prstTxWarp prst="textArchUp">
              <a:avLst/>
            </a:prstTxWarp>
            <a:spAutoFit/>
          </a:bodyPr>
          <a:p>
            <a:pPr algn="ctr">
              <a:lnSpc>
                <a:spcPct val="130000"/>
              </a:lnSpc>
            </a:pPr>
            <a:r>
              <a:rPr lang="en-US" altLang="zh-CN" sz="7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Chào mừng các thầy cô giáo</a:t>
            </a:r>
            <a:endParaRPr lang="en-US" altLang="zh-CN" sz="7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lnSpc>
                <a:spcPct val="130000"/>
              </a:lnSpc>
            </a:pPr>
            <a:r>
              <a:rPr lang="en-US" altLang="zh-CN" sz="7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đến với tiết học của lớp 5A4</a:t>
            </a:r>
            <a:endParaRPr lang="en-US" altLang="zh-CN" sz="7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1607820" y="2398395"/>
            <a:ext cx="8975090" cy="3538220"/>
          </a:xfrm>
          <a:prstGeom prst="rect">
            <a:avLst/>
          </a:prstGeom>
          <a:noFill/>
        </p:spPr>
        <p:txBody>
          <a:bodyPr wrap="square" rtlCol="0">
            <a:spAutoFit/>
          </a:bodyPr>
          <a:p>
            <a:pPr algn="just"/>
            <a:r>
              <a:rPr lang="en-US" sz="3200">
                <a:solidFill>
                  <a:srgbClr val="FF0000"/>
                </a:solidFill>
                <a:latin typeface="Times New Roman" panose="02020603050405020304" charset="0"/>
                <a:cs typeface="Times New Roman" panose="02020603050405020304" charset="0"/>
              </a:rPr>
              <a:t>1. Cần phải sử dụng tiền hợp lí, tiết kiệm, vì tiền không có sẵn và nó là thành quả lao động vất vả mới có được. Nếu tiêu hoang phí thì tiền rồi cũng sẽ cạn kiệt dần và hết.</a:t>
            </a:r>
            <a:endParaRPr lang="en-US" sz="3200">
              <a:solidFill>
                <a:srgbClr val="FF0000"/>
              </a:solidFill>
              <a:latin typeface="Times New Roman" panose="02020603050405020304" charset="0"/>
              <a:cs typeface="Times New Roman" panose="02020603050405020304" charset="0"/>
            </a:endParaRPr>
          </a:p>
          <a:p>
            <a:pPr algn="just"/>
            <a:r>
              <a:rPr lang="en-US" sz="3200">
                <a:solidFill>
                  <a:srgbClr val="FF0000"/>
                </a:solidFill>
                <a:latin typeface="Times New Roman" panose="02020603050405020304" charset="0"/>
                <a:cs typeface="Times New Roman" panose="02020603050405020304" charset="0"/>
              </a:rPr>
              <a:t>2. Những người biết tiết kiệm tiền, sử dụng tiền vào những việc cần thiết, không tiêu xài lãng phí là những người biết sử dụng tiền hợp lí.</a:t>
            </a:r>
            <a:endParaRPr lang="en-US" sz="3200">
              <a:solidFill>
                <a:srgbClr val="FF0000"/>
              </a:solidFill>
              <a:latin typeface="Times New Roman" panose="02020603050405020304" charset="0"/>
              <a:cs typeface="Times New Roman" panose="02020603050405020304" charset="0"/>
            </a:endParaRPr>
          </a:p>
        </p:txBody>
      </p:sp>
      <p:sp>
        <p:nvSpPr>
          <p:cNvPr id="2" name="Text Box 1"/>
          <p:cNvSpPr txBox="1"/>
          <p:nvPr/>
        </p:nvSpPr>
        <p:spPr>
          <a:xfrm>
            <a:off x="3918585" y="1059180"/>
            <a:ext cx="4825365" cy="772959"/>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ctr"/>
            <a:r>
              <a:rPr lang="en-US" sz="3200" b="1">
                <a:solidFill>
                  <a:srgbClr val="FF0000"/>
                </a:solidFill>
                <a:latin typeface="Times New Roman" panose="02020603050405020304" charset="0"/>
                <a:cs typeface="Times New Roman" panose="02020603050405020304" charset="0"/>
              </a:rPr>
              <a:t>Ghi nhớ</a:t>
            </a:r>
            <a:endParaRPr lang="en-US" sz="3200" b="1">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636270" y="2493645"/>
            <a:ext cx="10978515" cy="1383665"/>
          </a:xfrm>
          <a:prstGeom prst="rect">
            <a:avLst/>
          </a:prstGeom>
          <a:noFill/>
          <a:ln w="9525">
            <a:noFill/>
          </a:ln>
        </p:spPr>
        <p:txBody>
          <a:bodyPr wrap="square">
            <a:spAutoFit/>
          </a:bodyPr>
          <a:p>
            <a:pPr indent="0"/>
            <a:r>
              <a:rPr lang="en-US" sz="2800" b="0">
                <a:solidFill>
                  <a:srgbClr val="0000FF"/>
                </a:solidFill>
                <a:latin typeface="Times New Roman" panose="02020603050405020304" charset="0"/>
                <a:cs typeface="Times New Roman" panose="02020603050405020304" charset="0"/>
              </a:rPr>
              <a:t>1. Em gái em đòi mẹ mua cho một bộ đồ chơi mới giống của bạn An ở lớp. Theo em, em gái đòi hỏi như vậy có nên không? Em sẽ làm gì để em gái thay đổi suy nghĩ và không đòi mẹ nữa?</a:t>
            </a:r>
            <a:endParaRPr lang="en-US" sz="2800"/>
          </a:p>
        </p:txBody>
      </p:sp>
      <p:sp>
        <p:nvSpPr>
          <p:cNvPr id="4" name="Rectangles 3"/>
          <p:cNvSpPr/>
          <p:nvPr/>
        </p:nvSpPr>
        <p:spPr>
          <a:xfrm>
            <a:off x="2824163" y="533400"/>
            <a:ext cx="6602095" cy="1198880"/>
          </a:xfrm>
          <a:prstGeom prst="rect">
            <a:avLst/>
          </a:prstGeom>
          <a:noFill/>
          <a:ln>
            <a:noFill/>
          </a:ln>
        </p:spPr>
        <p:txBody>
          <a:bodyPr wrap="none" rtlCol="0" anchor="t">
            <a:spAutoFit/>
          </a:bodyPr>
          <a:p>
            <a:pPr algn="ctr"/>
            <a:r>
              <a:rPr lang="en-US" sz="72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Xử lí tình huống</a:t>
            </a:r>
            <a:endParaRPr lang="en-US" sz="72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5" name="Text Box 4"/>
          <p:cNvSpPr txBox="1"/>
          <p:nvPr/>
        </p:nvSpPr>
        <p:spPr>
          <a:xfrm>
            <a:off x="636270" y="4029710"/>
            <a:ext cx="10978515" cy="1383665"/>
          </a:xfrm>
          <a:prstGeom prst="rect">
            <a:avLst/>
          </a:prstGeom>
          <a:noFill/>
        </p:spPr>
        <p:txBody>
          <a:bodyPr wrap="square" rtlCol="0" anchor="t">
            <a:spAutoFit/>
          </a:bodyPr>
          <a:p>
            <a:pPr indent="0"/>
            <a:r>
              <a:rPr lang="en-US" sz="2800">
                <a:solidFill>
                  <a:srgbClr val="0000FF"/>
                </a:solidFill>
                <a:latin typeface="Times New Roman" panose="02020603050405020304" charset="0"/>
                <a:cs typeface="Times New Roman" panose="02020603050405020304" charset="0"/>
                <a:sym typeface="+mn-ea"/>
              </a:rPr>
              <a:t>2. Bạn thân của em khoe với em mới mua một máy chơi game bằng toàn bộ số tiền mừng tuổi của bạn ấy. Theo em bạn đã sử dụng tiền hợp lí chưa? Hãy cho bạn lời khuyên.</a:t>
            </a:r>
            <a:endParaRPr lang="en-US" sz="2800">
              <a:solidFill>
                <a:srgbClr val="0000FF"/>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p:tgtEl>
                                          <p:spTgt spid="10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loud 4"/>
          <p:cNvSpPr/>
          <p:nvPr/>
        </p:nvSpPr>
        <p:spPr>
          <a:xfrm flipH="1">
            <a:off x="2681605" y="1503680"/>
            <a:ext cx="6628765" cy="367919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p>
            <a:pPr algn="ctr"/>
            <a:r>
              <a:rPr lang="en-US" sz="6000" b="1">
                <a:latin typeface="Times New Roman" panose="02020603050405020304" charset="0"/>
                <a:cs typeface="Times New Roman" panose="02020603050405020304" charset="0"/>
              </a:rPr>
              <a:t>Khởi động</a:t>
            </a:r>
            <a:endParaRPr lang="en-US" sz="6000" b="1">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993775" y="2275840"/>
            <a:ext cx="10204450" cy="2306955"/>
          </a:xfrm>
          <a:prstGeom prst="rect">
            <a:avLst/>
          </a:prstGeom>
          <a:noFill/>
          <a:ln>
            <a:noFill/>
          </a:ln>
        </p:spPr>
        <p:txBody>
          <a:bodyPr wrap="none" rtlCol="0" anchor="t">
            <a:spAutoFit/>
          </a:bodyPr>
          <a:p>
            <a:pPr algn="ctr"/>
            <a:r>
              <a:rPr lang="en-US" altLang="zh-CN" sz="7200" b="1">
                <a:solidFill>
                  <a:schemeClr val="tx1"/>
                </a:solidFill>
                <a:effectLst>
                  <a:outerShdw blurRad="38100" dist="19050" dir="2700000" algn="tl" rotWithShape="0">
                    <a:schemeClr val="dk1">
                      <a:alpha val="40000"/>
                    </a:schemeClr>
                  </a:outerShdw>
                </a:effectLst>
              </a:rPr>
              <a:t>Đạo đức lớp 5</a:t>
            </a:r>
            <a:endParaRPr lang="en-US" altLang="zh-CN" sz="7200" b="1">
              <a:solidFill>
                <a:schemeClr val="tx1"/>
              </a:solidFill>
              <a:effectLst>
                <a:outerShdw blurRad="38100" dist="19050" dir="2700000" algn="tl" rotWithShape="0">
                  <a:schemeClr val="dk1">
                    <a:alpha val="40000"/>
                  </a:schemeClr>
                </a:outerShdw>
              </a:effectLst>
            </a:endParaRPr>
          </a:p>
          <a:p>
            <a:pPr algn="ctr"/>
            <a:r>
              <a:rPr lang="en-US" altLang="zh-CN" sz="7200" b="1">
                <a:solidFill>
                  <a:schemeClr val="tx1"/>
                </a:solidFill>
                <a:effectLst>
                  <a:outerShdw blurRad="38100" dist="19050" dir="2700000" algn="tl" rotWithShape="0">
                    <a:schemeClr val="dk1">
                      <a:alpha val="40000"/>
                    </a:schemeClr>
                  </a:outerShdw>
                </a:effectLst>
              </a:rPr>
              <a:t>Sử dụng tiền hợp lí (tiết 1)</a:t>
            </a:r>
            <a:endParaRPr lang="en-US" altLang="zh-CN" sz="7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635760" y="1418590"/>
            <a:ext cx="8919845" cy="3364230"/>
          </a:xfrm>
          <a:prstGeom prst="rect">
            <a:avLst/>
          </a:prstGeom>
          <a:noFill/>
        </p:spPr>
        <p:txBody>
          <a:bodyPr wrap="square" rtlCol="0">
            <a:spAutoFit/>
          </a:bodyPr>
          <a:p>
            <a:pPr>
              <a:lnSpc>
                <a:spcPct val="190000"/>
              </a:lnSpc>
            </a:pPr>
            <a:r>
              <a:rPr lang="en-US" sz="2800" b="1">
                <a:latin typeface="Times New Roman" panose="02020603050405020304" charset="0"/>
                <a:cs typeface="Times New Roman" panose="02020603050405020304" charset="0"/>
              </a:rPr>
              <a:t>Yêu cầu: Xem video, thảo luận nhóm 2 và trả lời câu hỏi:</a:t>
            </a:r>
            <a:endParaRPr lang="en-US" sz="2800" b="1">
              <a:latin typeface="Times New Roman" panose="02020603050405020304" charset="0"/>
              <a:cs typeface="Times New Roman" panose="02020603050405020304" charset="0"/>
            </a:endParaRPr>
          </a:p>
          <a:p>
            <a:pPr>
              <a:lnSpc>
                <a:spcPct val="190000"/>
              </a:lnSpc>
            </a:pPr>
            <a:r>
              <a:rPr lang="en-US" sz="2800">
                <a:latin typeface="Times New Roman" panose="02020603050405020304" charset="0"/>
                <a:cs typeface="Times New Roman" panose="02020603050405020304" charset="0"/>
              </a:rPr>
              <a:t>1. Bác Năm sử dụng tiền đền bù đất để làm gì?</a:t>
            </a:r>
            <a:endParaRPr lang="en-US" sz="2800">
              <a:latin typeface="Times New Roman" panose="02020603050405020304" charset="0"/>
              <a:cs typeface="Times New Roman" panose="02020603050405020304" charset="0"/>
            </a:endParaRPr>
          </a:p>
          <a:p>
            <a:pPr>
              <a:lnSpc>
                <a:spcPct val="190000"/>
              </a:lnSpc>
            </a:pPr>
            <a:r>
              <a:rPr lang="en-US" sz="2800">
                <a:latin typeface="Times New Roman" panose="02020603050405020304" charset="0"/>
                <a:cs typeface="Times New Roman" panose="02020603050405020304" charset="0"/>
              </a:rPr>
              <a:t>2. Chú Tư sử dụng tiền vào những việc gì?</a:t>
            </a:r>
            <a:endParaRPr lang="en-US" sz="2800">
              <a:latin typeface="Times New Roman" panose="02020603050405020304" charset="0"/>
              <a:cs typeface="Times New Roman" panose="02020603050405020304" charset="0"/>
            </a:endParaRPr>
          </a:p>
          <a:p>
            <a:pPr>
              <a:lnSpc>
                <a:spcPct val="190000"/>
              </a:lnSpc>
            </a:pPr>
            <a:r>
              <a:rPr lang="en-US" sz="2800">
                <a:latin typeface="Times New Roman" panose="02020603050405020304" charset="0"/>
                <a:cs typeface="Times New Roman" panose="02020603050405020304" charset="0"/>
              </a:rPr>
              <a:t>3. </a:t>
            </a:r>
            <a:r>
              <a:rPr lang="en-US" sz="2800">
                <a:latin typeface="Times New Roman" panose="02020603050405020304" charset="0"/>
                <a:cs typeface="Times New Roman" panose="02020603050405020304" charset="0"/>
                <a:sym typeface="+mn-ea"/>
              </a:rPr>
              <a:t> Trong 2 người, ai là người biết sử dụng tiền hợp lí?</a:t>
            </a:r>
            <a:endParaRPr lang="en-US" sz="2800">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TIÊU TIỀN PHUNG PHÍ - PHIM HOẠT HÌNH - KHOẢNH KHẮC KỲ DIỆU - QUÀ TẶNG CUỘC SỐNG - TRUYỆN CỔ TÍCH (online-video-cutter.com) (3)">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0" y="0"/>
            <a:ext cx="12192000" cy="685863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TIÊU TIỀN PHUNG PHÍ - PHIM HOẠT HÌNH - KHOẢNH KHẮC KỲ DIỆU - QUÀ TẶNG CUỘC SỐNG - TRUYỆN CỔ TÍCH (online-video-cutter.com) (1)">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0" y="0"/>
            <a:ext cx="12191365" cy="685863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918585" y="1059180"/>
            <a:ext cx="4825365" cy="772959"/>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algn="ctr"/>
            <a:r>
              <a:rPr lang="en-US" sz="3200" b="1">
                <a:solidFill>
                  <a:srgbClr val="FF0000"/>
                </a:solidFill>
                <a:latin typeface="Times New Roman" panose="02020603050405020304" charset="0"/>
                <a:cs typeface="Times New Roman" panose="02020603050405020304" charset="0"/>
              </a:rPr>
              <a:t>Ghi nhớ</a:t>
            </a:r>
            <a:endParaRPr lang="en-US" sz="3200" b="1">
              <a:solidFill>
                <a:srgbClr val="FF0000"/>
              </a:solidFill>
              <a:latin typeface="Times New Roman" panose="02020603050405020304" charset="0"/>
              <a:cs typeface="Times New Roman" panose="02020603050405020304" charset="0"/>
            </a:endParaRPr>
          </a:p>
        </p:txBody>
      </p:sp>
      <p:sp>
        <p:nvSpPr>
          <p:cNvPr id="5" name="Text Box 4"/>
          <p:cNvSpPr txBox="1"/>
          <p:nvPr/>
        </p:nvSpPr>
        <p:spPr>
          <a:xfrm>
            <a:off x="1607820" y="2398395"/>
            <a:ext cx="8975090" cy="2061210"/>
          </a:xfrm>
          <a:prstGeom prst="rect">
            <a:avLst/>
          </a:prstGeom>
          <a:noFill/>
        </p:spPr>
        <p:txBody>
          <a:bodyPr wrap="square" rtlCol="0">
            <a:spAutoFit/>
          </a:bodyPr>
          <a:p>
            <a:pPr algn="just"/>
            <a:r>
              <a:rPr lang="en-US" sz="3200">
                <a:solidFill>
                  <a:srgbClr val="FF0000"/>
                </a:solidFill>
                <a:latin typeface="Times New Roman" panose="02020603050405020304" charset="0"/>
                <a:cs typeface="Times New Roman" panose="02020603050405020304" charset="0"/>
              </a:rPr>
              <a:t>1. Cần phải sử dụng tiền hợp lí, tiết kiệm, vì tiền không có sẵn và nó là thành quả lao động vất vả mới có được. Nếu tiêu hoang phí thì tiền rồi cũng sẽ cạn kiệt dần và hết.</a:t>
            </a:r>
            <a:endParaRPr lang="en-US" sz="320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5 Minute Timer">
            <a:hlinkClick r:id="" action="ppaction://media"/>
          </p:cNvPr>
          <p:cNvPicPr>
            <a:picLocks noChangeAspect="1"/>
          </p:cNvPicPr>
          <p:nvPr>
            <p:ph idx="1"/>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0" y="0"/>
            <a:ext cx="12192000" cy="685863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13510" y="488950"/>
            <a:ext cx="9703435" cy="5259070"/>
          </a:xfrm>
          <a:prstGeom prst="rect">
            <a:avLst/>
          </a:prstGeom>
          <a:noFill/>
          <a:ln w="9525">
            <a:noFill/>
          </a:ln>
        </p:spPr>
        <p:txBody>
          <a:bodyPr wrap="square">
            <a:spAutoFit/>
          </a:bodyPr>
          <a:p>
            <a:pPr indent="0">
              <a:lnSpc>
                <a:spcPct val="120000"/>
              </a:lnSpc>
            </a:pPr>
            <a:r>
              <a:rPr lang="en-US" sz="2800" b="1">
                <a:latin typeface="Times New Roman" panose="02020603050405020304" charset="0"/>
                <a:cs typeface="Times New Roman" panose="02020603050405020304" charset="0"/>
              </a:rPr>
              <a:t>Khoanh tròn vào ý em cho là đúng: </a:t>
            </a:r>
            <a:endParaRPr lang="en-US" sz="2800" b="1">
              <a:latin typeface="Times New Roman" panose="02020603050405020304" charset="0"/>
              <a:cs typeface="Times New Roman" panose="02020603050405020304" charset="0"/>
            </a:endParaRPr>
          </a:p>
          <a:p>
            <a:pPr indent="0">
              <a:lnSpc>
                <a:spcPct val="120000"/>
              </a:lnSpc>
            </a:pPr>
            <a:r>
              <a:rPr lang="en-US" sz="2800" b="1" i="1">
                <a:latin typeface="Times New Roman" panose="02020603050405020304" charset="0"/>
                <a:cs typeface="Times New Roman" panose="02020603050405020304" charset="0"/>
              </a:rPr>
              <a:t>Sử dụng tiền hợp lí là:</a:t>
            </a:r>
            <a:r>
              <a:rPr lang="en-US" sz="2800" b="0">
                <a:latin typeface="Times New Roman" panose="02020603050405020304" charset="0"/>
                <a:cs typeface="Times New Roman" panose="02020603050405020304" charset="0"/>
              </a:rPr>
              <a:t>A. Không tiêu xài phung phí.B. Biết tiết kiệm tiền.C. Chi tiêu một cách dè xẻn, những thứ cần cũng không mua.D. Biết tiêu tiền vào những việc cần thiết.E. Biết cân nhắc khi tiêu tiền.G. Thích cái gì mua luôn cái ấy.H. Vay tiền để tiêu trước, khi nào có thì trả.I. Lựa chọn mua đồ có giá cả hợp lí.</a:t>
            </a:r>
            <a:endParaRPr lang="en-US" sz="2800"/>
          </a:p>
        </p:txBody>
      </p:sp>
      <p:sp>
        <p:nvSpPr>
          <p:cNvPr id="4" name="Oval 3"/>
          <p:cNvSpPr/>
          <p:nvPr/>
        </p:nvSpPr>
        <p:spPr>
          <a:xfrm>
            <a:off x="1343660" y="1530985"/>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Oval 4"/>
          <p:cNvSpPr/>
          <p:nvPr/>
        </p:nvSpPr>
        <p:spPr>
          <a:xfrm>
            <a:off x="1339850" y="2104390"/>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Oval 5"/>
          <p:cNvSpPr/>
          <p:nvPr/>
        </p:nvSpPr>
        <p:spPr>
          <a:xfrm>
            <a:off x="1339850" y="3032760"/>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Oval 6"/>
          <p:cNvSpPr/>
          <p:nvPr/>
        </p:nvSpPr>
        <p:spPr>
          <a:xfrm>
            <a:off x="1339850" y="3634105"/>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 name="Oval 7"/>
          <p:cNvSpPr/>
          <p:nvPr/>
        </p:nvSpPr>
        <p:spPr>
          <a:xfrm>
            <a:off x="1339850" y="5146675"/>
            <a:ext cx="530225" cy="601345"/>
          </a:xfrm>
          <a:prstGeom prst="ellipse">
            <a:avLst/>
          </a:prstGeom>
          <a:noFill/>
          <a:ln w="28575">
            <a:solidFill>
              <a:srgbClr val="FE717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4" grpId="1" animBg="1"/>
      <p:bldP spid="5" grpId="1" animBg="1"/>
      <p:bldP spid="6" grpId="1" animBg="1"/>
      <p:bldP spid="7" grpId="1" animBg="1"/>
      <p:bldP spid="8" grpId="1" animBg="1"/>
    </p:bldLst>
  </p:timing>
</p:sld>
</file>

<file path=ppt/tags/tag1.xml><?xml version="1.0" encoding="utf-8"?>
<p:tagLst xmlns:p="http://schemas.openxmlformats.org/presentationml/2006/main">
  <p:tag name="KSO_WM_MEDIACOVER_FLAG" val="1"/>
  <p:tag name="KSO_WM_UNIT_MEDIACOVER_BTN_STAT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1513</Words>
  <Application>WPS Presentation</Application>
  <PresentationFormat>Widescreen</PresentationFormat>
  <Paragraphs>39</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2</cp:revision>
  <dcterms:created xsi:type="dcterms:W3CDTF">2021-03-09T06:21:00Z</dcterms:created>
  <dcterms:modified xsi:type="dcterms:W3CDTF">2021-03-10T06:47:51Z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